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&#1044;&#1080;&#1072;&#1075;&#1088;&#1072;&#1084;&#1084;&#1072;%202%20&#1074;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_____Microsoft_Excel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_____Microsoft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Социология</a:t>
            </a:r>
          </a:p>
        </c:rich>
      </c:tx>
      <c:layout/>
      <c:overlay val="0"/>
    </c:title>
    <c:autoTitleDeleted val="0"/>
    <c:plotArea>
      <c:layout/>
      <c:bubbleChart>
        <c:varyColors val="0"/>
        <c:ser>
          <c:idx val="1"/>
          <c:order val="0"/>
          <c:tx>
            <c:v>Зеленая зона (&gt;70 баллов)</c:v>
          </c:tx>
          <c:spPr>
            <a:solidFill>
              <a:srgbClr val="00B050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0584795321637427"/>
                  <c:y val="-0.050062584800894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МГИМО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64327485380117"/>
                  <c:y val="-0.053400090454287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389863547758284"/>
                  <c:y val="0.030037550880536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50682261208577"/>
                  <c:y val="-0.040050067840715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40350877192982"/>
                  <c:y val="-0.030037550880536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 СПб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'[Диаграмма 2 в Microsoft Office PowerPoint]Социология'!$A$1:$A$7</c:f>
              <c:numCache>
                <c:formatCode>General</c:formatCode>
                <c:ptCount val="7"/>
                <c:pt idx="0">
                  <c:v>95.4</c:v>
                </c:pt>
                <c:pt idx="1">
                  <c:v>86.4</c:v>
                </c:pt>
                <c:pt idx="2">
                  <c:v>85.9</c:v>
                </c:pt>
                <c:pt idx="3">
                  <c:v>82.6</c:v>
                </c:pt>
                <c:pt idx="4">
                  <c:v>80.2</c:v>
                </c:pt>
                <c:pt idx="6">
                  <c:v>80.0</c:v>
                </c:pt>
              </c:numCache>
            </c:numRef>
          </c:xVal>
          <c:yVal>
            <c:numRef>
              <c:f>'[Диаграмма 2 в Microsoft Office PowerPoint]Социология'!$B$1:$B$7</c:f>
              <c:numCache>
                <c:formatCode>General</c:formatCode>
                <c:ptCount val="7"/>
                <c:pt idx="0">
                  <c:v>81.9</c:v>
                </c:pt>
                <c:pt idx="1">
                  <c:v>77.8</c:v>
                </c:pt>
                <c:pt idx="2">
                  <c:v>74.1</c:v>
                </c:pt>
                <c:pt idx="3">
                  <c:v>73.7</c:v>
                </c:pt>
                <c:pt idx="4">
                  <c:v>73.2</c:v>
                </c:pt>
                <c:pt idx="5">
                  <c:v>70.7</c:v>
                </c:pt>
                <c:pt idx="6">
                  <c:v>70.1</c:v>
                </c:pt>
              </c:numCache>
            </c:numRef>
          </c:yVal>
          <c:bubbleSize>
            <c:numRef>
              <c:f>'[Диаграмма 2 в Microsoft Office PowerPoint]Социология'!$C$1:$C$7</c:f>
              <c:numCache>
                <c:formatCode>General</c:formatCode>
                <c:ptCount val="7"/>
                <c:pt idx="0">
                  <c:v>34.0</c:v>
                </c:pt>
                <c:pt idx="1">
                  <c:v>63.0</c:v>
                </c:pt>
                <c:pt idx="2">
                  <c:v>22.0</c:v>
                </c:pt>
                <c:pt idx="3">
                  <c:v>10.0</c:v>
                </c:pt>
                <c:pt idx="4">
                  <c:v>4.0</c:v>
                </c:pt>
                <c:pt idx="5">
                  <c:v>17.0</c:v>
                </c:pt>
                <c:pt idx="6">
                  <c:v>2.0</c:v>
                </c:pt>
              </c:numCache>
            </c:numRef>
          </c:bubbleSize>
          <c:bubble3D val="1"/>
        </c:ser>
        <c:ser>
          <c:idx val="2"/>
          <c:order val="1"/>
          <c:tx>
            <c:v>Белая зона (от 56 до 70 баллов)</c:v>
          </c:tx>
          <c:spPr>
            <a:solidFill>
              <a:srgbClr val="EEECE1">
                <a:lumMod val="75000"/>
              </a:srgbClr>
            </a:solidFill>
            <a:ln w="25400">
              <a:noFill/>
            </a:ln>
          </c:spPr>
          <c:invertIfNegative val="0"/>
          <c:dLbls>
            <c:dLbl>
              <c:idx val="15"/>
              <c:layout>
                <c:manualLayout>
                  <c:x val="-0.0155945419103314"/>
                  <c:y val="-0.023362539573750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0.0175438596491228"/>
                  <c:y val="0.020025033920357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Кубанский ГТУ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4"/>
              <c:layout>
                <c:manualLayout>
                  <c:x val="-0.0409356725146199"/>
                  <c:y val="0.033375056533929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Пермский ГНИУ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'[Диаграмма 2 в Microsoft Office PowerPoint]Социология'!$A$8:$A$57</c:f>
              <c:numCache>
                <c:formatCode>General</c:formatCode>
                <c:ptCount val="50"/>
                <c:pt idx="0">
                  <c:v>81.0</c:v>
                </c:pt>
                <c:pt idx="1">
                  <c:v>81.1</c:v>
                </c:pt>
                <c:pt idx="2">
                  <c:v>77.5</c:v>
                </c:pt>
                <c:pt idx="3">
                  <c:v>80.5</c:v>
                </c:pt>
                <c:pt idx="4">
                  <c:v>71.7</c:v>
                </c:pt>
                <c:pt idx="5">
                  <c:v>75.4</c:v>
                </c:pt>
                <c:pt idx="8">
                  <c:v>75.3</c:v>
                </c:pt>
                <c:pt idx="9">
                  <c:v>75.8</c:v>
                </c:pt>
                <c:pt idx="10">
                  <c:v>68.6</c:v>
                </c:pt>
                <c:pt idx="12">
                  <c:v>77.8</c:v>
                </c:pt>
                <c:pt idx="13">
                  <c:v>79.8</c:v>
                </c:pt>
                <c:pt idx="14">
                  <c:v>71.8</c:v>
                </c:pt>
                <c:pt idx="15">
                  <c:v>81.9</c:v>
                </c:pt>
                <c:pt idx="16">
                  <c:v>78.3</c:v>
                </c:pt>
                <c:pt idx="18">
                  <c:v>69.6</c:v>
                </c:pt>
                <c:pt idx="19">
                  <c:v>75.4</c:v>
                </c:pt>
                <c:pt idx="20">
                  <c:v>68.8</c:v>
                </c:pt>
                <c:pt idx="21">
                  <c:v>69.3</c:v>
                </c:pt>
                <c:pt idx="23">
                  <c:v>74.7</c:v>
                </c:pt>
                <c:pt idx="25">
                  <c:v>75.8</c:v>
                </c:pt>
                <c:pt idx="26">
                  <c:v>79.0</c:v>
                </c:pt>
                <c:pt idx="27">
                  <c:v>72.9</c:v>
                </c:pt>
                <c:pt idx="28">
                  <c:v>62.2</c:v>
                </c:pt>
                <c:pt idx="29">
                  <c:v>70.5</c:v>
                </c:pt>
                <c:pt idx="30">
                  <c:v>72.6</c:v>
                </c:pt>
                <c:pt idx="31">
                  <c:v>75.8</c:v>
                </c:pt>
                <c:pt idx="32">
                  <c:v>70.4</c:v>
                </c:pt>
                <c:pt idx="33">
                  <c:v>78.5</c:v>
                </c:pt>
                <c:pt idx="34">
                  <c:v>78.1</c:v>
                </c:pt>
                <c:pt idx="35">
                  <c:v>76.2</c:v>
                </c:pt>
                <c:pt idx="37">
                  <c:v>75.7</c:v>
                </c:pt>
                <c:pt idx="38">
                  <c:v>77.4</c:v>
                </c:pt>
                <c:pt idx="39">
                  <c:v>74.0</c:v>
                </c:pt>
                <c:pt idx="40">
                  <c:v>69.4</c:v>
                </c:pt>
                <c:pt idx="41">
                  <c:v>71.4</c:v>
                </c:pt>
                <c:pt idx="42">
                  <c:v>67.1</c:v>
                </c:pt>
                <c:pt idx="44">
                  <c:v>69.1</c:v>
                </c:pt>
                <c:pt idx="45">
                  <c:v>73.2</c:v>
                </c:pt>
                <c:pt idx="46">
                  <c:v>70.3</c:v>
                </c:pt>
                <c:pt idx="47">
                  <c:v>71.0</c:v>
                </c:pt>
                <c:pt idx="49">
                  <c:v>74.1</c:v>
                </c:pt>
              </c:numCache>
            </c:numRef>
          </c:xVal>
          <c:yVal>
            <c:numRef>
              <c:f>'[Диаграмма 2 в Microsoft Office PowerPoint]Социология'!$B$8:$B$57</c:f>
              <c:numCache>
                <c:formatCode>General</c:formatCode>
                <c:ptCount val="50"/>
                <c:pt idx="0">
                  <c:v>67.8</c:v>
                </c:pt>
                <c:pt idx="1">
                  <c:v>67.8</c:v>
                </c:pt>
                <c:pt idx="2">
                  <c:v>67.5</c:v>
                </c:pt>
                <c:pt idx="3">
                  <c:v>67.3</c:v>
                </c:pt>
                <c:pt idx="4">
                  <c:v>67.3</c:v>
                </c:pt>
                <c:pt idx="5">
                  <c:v>66.7</c:v>
                </c:pt>
                <c:pt idx="6">
                  <c:v>66.4</c:v>
                </c:pt>
                <c:pt idx="7">
                  <c:v>66.0</c:v>
                </c:pt>
                <c:pt idx="8">
                  <c:v>65.2</c:v>
                </c:pt>
                <c:pt idx="9">
                  <c:v>64.5</c:v>
                </c:pt>
                <c:pt idx="10">
                  <c:v>62.9</c:v>
                </c:pt>
                <c:pt idx="11">
                  <c:v>62.5</c:v>
                </c:pt>
                <c:pt idx="12">
                  <c:v>62.5</c:v>
                </c:pt>
                <c:pt idx="13">
                  <c:v>62.4</c:v>
                </c:pt>
                <c:pt idx="14">
                  <c:v>62.3</c:v>
                </c:pt>
                <c:pt idx="15">
                  <c:v>62.2</c:v>
                </c:pt>
                <c:pt idx="16">
                  <c:v>62.1</c:v>
                </c:pt>
                <c:pt idx="17">
                  <c:v>61.9</c:v>
                </c:pt>
                <c:pt idx="18">
                  <c:v>61.8</c:v>
                </c:pt>
                <c:pt idx="19">
                  <c:v>61.8</c:v>
                </c:pt>
                <c:pt idx="20">
                  <c:v>61.3</c:v>
                </c:pt>
                <c:pt idx="21">
                  <c:v>60.8</c:v>
                </c:pt>
                <c:pt idx="22">
                  <c:v>60.8</c:v>
                </c:pt>
                <c:pt idx="23">
                  <c:v>60.7</c:v>
                </c:pt>
                <c:pt idx="24">
                  <c:v>60.5</c:v>
                </c:pt>
                <c:pt idx="25">
                  <c:v>60.5</c:v>
                </c:pt>
                <c:pt idx="26">
                  <c:v>60.3</c:v>
                </c:pt>
                <c:pt idx="27">
                  <c:v>60.3</c:v>
                </c:pt>
                <c:pt idx="28">
                  <c:v>60.0</c:v>
                </c:pt>
                <c:pt idx="29">
                  <c:v>59.9</c:v>
                </c:pt>
                <c:pt idx="30">
                  <c:v>59.1</c:v>
                </c:pt>
                <c:pt idx="31">
                  <c:v>58.9</c:v>
                </c:pt>
                <c:pt idx="32">
                  <c:v>58.6</c:v>
                </c:pt>
                <c:pt idx="33">
                  <c:v>58.4</c:v>
                </c:pt>
                <c:pt idx="34">
                  <c:v>58.3</c:v>
                </c:pt>
                <c:pt idx="35">
                  <c:v>58.2</c:v>
                </c:pt>
                <c:pt idx="36">
                  <c:v>57.7</c:v>
                </c:pt>
                <c:pt idx="37">
                  <c:v>57.5</c:v>
                </c:pt>
                <c:pt idx="38">
                  <c:v>57.3</c:v>
                </c:pt>
                <c:pt idx="39">
                  <c:v>57.0</c:v>
                </c:pt>
                <c:pt idx="40">
                  <c:v>57.0</c:v>
                </c:pt>
                <c:pt idx="41">
                  <c:v>57.0</c:v>
                </c:pt>
                <c:pt idx="42">
                  <c:v>56.7</c:v>
                </c:pt>
                <c:pt idx="43">
                  <c:v>56.5</c:v>
                </c:pt>
                <c:pt idx="44">
                  <c:v>56.5</c:v>
                </c:pt>
                <c:pt idx="45">
                  <c:v>56.3</c:v>
                </c:pt>
                <c:pt idx="46">
                  <c:v>56.3</c:v>
                </c:pt>
                <c:pt idx="47">
                  <c:v>56.2</c:v>
                </c:pt>
                <c:pt idx="48">
                  <c:v>56.2</c:v>
                </c:pt>
                <c:pt idx="49">
                  <c:v>56.1</c:v>
                </c:pt>
              </c:numCache>
            </c:numRef>
          </c:yVal>
          <c:bubbleSize>
            <c:numRef>
              <c:f>'[Диаграмма 2 в Microsoft Office PowerPoint]Социология'!$C$8:$C$57</c:f>
              <c:numCache>
                <c:formatCode>General</c:formatCode>
                <c:ptCount val="50"/>
                <c:pt idx="0">
                  <c:v>6.0</c:v>
                </c:pt>
                <c:pt idx="1">
                  <c:v>12.0</c:v>
                </c:pt>
                <c:pt idx="2">
                  <c:v>10.0</c:v>
                </c:pt>
                <c:pt idx="3">
                  <c:v>8.0</c:v>
                </c:pt>
                <c:pt idx="4">
                  <c:v>1.0</c:v>
                </c:pt>
                <c:pt idx="5">
                  <c:v>1.0</c:v>
                </c:pt>
                <c:pt idx="6">
                  <c:v>7.0</c:v>
                </c:pt>
                <c:pt idx="7">
                  <c:v>5.0</c:v>
                </c:pt>
                <c:pt idx="8">
                  <c:v>12.0</c:v>
                </c:pt>
                <c:pt idx="9">
                  <c:v>7.0</c:v>
                </c:pt>
                <c:pt idx="10">
                  <c:v>4.0</c:v>
                </c:pt>
                <c:pt idx="11">
                  <c:v>5.0</c:v>
                </c:pt>
                <c:pt idx="12">
                  <c:v>5.0</c:v>
                </c:pt>
                <c:pt idx="13">
                  <c:v>6.0</c:v>
                </c:pt>
                <c:pt idx="14">
                  <c:v>4.0</c:v>
                </c:pt>
                <c:pt idx="15">
                  <c:v>21.0</c:v>
                </c:pt>
                <c:pt idx="16">
                  <c:v>56.0</c:v>
                </c:pt>
                <c:pt idx="17">
                  <c:v>15.0</c:v>
                </c:pt>
                <c:pt idx="18">
                  <c:v>4.0</c:v>
                </c:pt>
                <c:pt idx="19">
                  <c:v>3.0</c:v>
                </c:pt>
                <c:pt idx="20">
                  <c:v>1.0</c:v>
                </c:pt>
                <c:pt idx="21">
                  <c:v>4.0</c:v>
                </c:pt>
                <c:pt idx="22">
                  <c:v>21.0</c:v>
                </c:pt>
                <c:pt idx="23">
                  <c:v>11.0</c:v>
                </c:pt>
                <c:pt idx="24">
                  <c:v>29.0</c:v>
                </c:pt>
                <c:pt idx="25">
                  <c:v>6.0</c:v>
                </c:pt>
                <c:pt idx="26">
                  <c:v>11.0</c:v>
                </c:pt>
                <c:pt idx="27">
                  <c:v>2.0</c:v>
                </c:pt>
                <c:pt idx="28">
                  <c:v>1.0</c:v>
                </c:pt>
                <c:pt idx="29">
                  <c:v>4.0</c:v>
                </c:pt>
                <c:pt idx="30">
                  <c:v>9.0</c:v>
                </c:pt>
                <c:pt idx="31">
                  <c:v>23.0</c:v>
                </c:pt>
                <c:pt idx="32">
                  <c:v>2.0</c:v>
                </c:pt>
                <c:pt idx="33">
                  <c:v>22.0</c:v>
                </c:pt>
                <c:pt idx="34">
                  <c:v>44.0</c:v>
                </c:pt>
                <c:pt idx="35">
                  <c:v>8.0</c:v>
                </c:pt>
                <c:pt idx="36">
                  <c:v>5.0</c:v>
                </c:pt>
                <c:pt idx="37">
                  <c:v>24.0</c:v>
                </c:pt>
                <c:pt idx="38">
                  <c:v>6.0</c:v>
                </c:pt>
                <c:pt idx="39">
                  <c:v>1.0</c:v>
                </c:pt>
                <c:pt idx="40">
                  <c:v>2.0</c:v>
                </c:pt>
                <c:pt idx="41">
                  <c:v>5.0</c:v>
                </c:pt>
                <c:pt idx="42">
                  <c:v>2.0</c:v>
                </c:pt>
                <c:pt idx="43">
                  <c:v>34.0</c:v>
                </c:pt>
                <c:pt idx="44">
                  <c:v>6.0</c:v>
                </c:pt>
                <c:pt idx="45">
                  <c:v>7.0</c:v>
                </c:pt>
                <c:pt idx="46">
                  <c:v>1.0</c:v>
                </c:pt>
                <c:pt idx="47">
                  <c:v>10.0</c:v>
                </c:pt>
                <c:pt idx="48">
                  <c:v>11.0</c:v>
                </c:pt>
                <c:pt idx="49">
                  <c:v>16.0</c:v>
                </c:pt>
              </c:numCache>
            </c:numRef>
          </c:bubbleSize>
          <c:bubble3D val="1"/>
        </c:ser>
        <c:ser>
          <c:idx val="3"/>
          <c:order val="2"/>
          <c:tx>
            <c:v>Красная зона (&lt;56 баллов)</c:v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xVal>
            <c:numRef>
              <c:f>'[Диаграмма 2 в Microsoft Office PowerPoint]Социология'!$A$58:$A$104</c:f>
              <c:numCache>
                <c:formatCode>General</c:formatCode>
                <c:ptCount val="47"/>
                <c:pt idx="0">
                  <c:v>77.1</c:v>
                </c:pt>
                <c:pt idx="1">
                  <c:v>65.1</c:v>
                </c:pt>
                <c:pt idx="2">
                  <c:v>64.9</c:v>
                </c:pt>
                <c:pt idx="3">
                  <c:v>65.8</c:v>
                </c:pt>
                <c:pt idx="4">
                  <c:v>71.0</c:v>
                </c:pt>
                <c:pt idx="5">
                  <c:v>71.8</c:v>
                </c:pt>
                <c:pt idx="10">
                  <c:v>63.7</c:v>
                </c:pt>
                <c:pt idx="11">
                  <c:v>72.0</c:v>
                </c:pt>
                <c:pt idx="12">
                  <c:v>67.7</c:v>
                </c:pt>
                <c:pt idx="13">
                  <c:v>69.0</c:v>
                </c:pt>
                <c:pt idx="14">
                  <c:v>68.6</c:v>
                </c:pt>
                <c:pt idx="16">
                  <c:v>75.2</c:v>
                </c:pt>
                <c:pt idx="17">
                  <c:v>68.3</c:v>
                </c:pt>
                <c:pt idx="18">
                  <c:v>70.6</c:v>
                </c:pt>
                <c:pt idx="19">
                  <c:v>71.1</c:v>
                </c:pt>
                <c:pt idx="21">
                  <c:v>71.3</c:v>
                </c:pt>
                <c:pt idx="22">
                  <c:v>69.2</c:v>
                </c:pt>
                <c:pt idx="26">
                  <c:v>73.7</c:v>
                </c:pt>
                <c:pt idx="28">
                  <c:v>60.0</c:v>
                </c:pt>
                <c:pt idx="30">
                  <c:v>60.8</c:v>
                </c:pt>
                <c:pt idx="31">
                  <c:v>71.4</c:v>
                </c:pt>
                <c:pt idx="32">
                  <c:v>63.5</c:v>
                </c:pt>
                <c:pt idx="33">
                  <c:v>69.6</c:v>
                </c:pt>
                <c:pt idx="34">
                  <c:v>53.4</c:v>
                </c:pt>
                <c:pt idx="35">
                  <c:v>62.7</c:v>
                </c:pt>
                <c:pt idx="36">
                  <c:v>72.6</c:v>
                </c:pt>
                <c:pt idx="37">
                  <c:v>72.0</c:v>
                </c:pt>
                <c:pt idx="38">
                  <c:v>61.1</c:v>
                </c:pt>
                <c:pt idx="39">
                  <c:v>74.4</c:v>
                </c:pt>
                <c:pt idx="40">
                  <c:v>80.2</c:v>
                </c:pt>
                <c:pt idx="41">
                  <c:v>68.1</c:v>
                </c:pt>
                <c:pt idx="42">
                  <c:v>46.2</c:v>
                </c:pt>
                <c:pt idx="43">
                  <c:v>53.0</c:v>
                </c:pt>
                <c:pt idx="44">
                  <c:v>74.5</c:v>
                </c:pt>
                <c:pt idx="45">
                  <c:v>58.7</c:v>
                </c:pt>
                <c:pt idx="46">
                  <c:v>74.9</c:v>
                </c:pt>
              </c:numCache>
            </c:numRef>
          </c:xVal>
          <c:yVal>
            <c:numRef>
              <c:f>'[Диаграмма 2 в Microsoft Office PowerPoint]Социология'!$B$58:$B$104</c:f>
              <c:numCache>
                <c:formatCode>General</c:formatCode>
                <c:ptCount val="47"/>
                <c:pt idx="0">
                  <c:v>56.0</c:v>
                </c:pt>
                <c:pt idx="1">
                  <c:v>55.7</c:v>
                </c:pt>
                <c:pt idx="2">
                  <c:v>55.7</c:v>
                </c:pt>
                <c:pt idx="3">
                  <c:v>55.5</c:v>
                </c:pt>
                <c:pt idx="4">
                  <c:v>55.4</c:v>
                </c:pt>
                <c:pt idx="5">
                  <c:v>55.2</c:v>
                </c:pt>
                <c:pt idx="6">
                  <c:v>55.0</c:v>
                </c:pt>
                <c:pt idx="7">
                  <c:v>54.5</c:v>
                </c:pt>
                <c:pt idx="8">
                  <c:v>54.4</c:v>
                </c:pt>
                <c:pt idx="9">
                  <c:v>54.3</c:v>
                </c:pt>
                <c:pt idx="10">
                  <c:v>54.2</c:v>
                </c:pt>
                <c:pt idx="11">
                  <c:v>54.0</c:v>
                </c:pt>
                <c:pt idx="12">
                  <c:v>53.8</c:v>
                </c:pt>
                <c:pt idx="13">
                  <c:v>53.5</c:v>
                </c:pt>
                <c:pt idx="14">
                  <c:v>53.4</c:v>
                </c:pt>
                <c:pt idx="15">
                  <c:v>52.9</c:v>
                </c:pt>
                <c:pt idx="16">
                  <c:v>52.9</c:v>
                </c:pt>
                <c:pt idx="17">
                  <c:v>52.5</c:v>
                </c:pt>
                <c:pt idx="18">
                  <c:v>52.5</c:v>
                </c:pt>
                <c:pt idx="19">
                  <c:v>52.3</c:v>
                </c:pt>
                <c:pt idx="20">
                  <c:v>52.3</c:v>
                </c:pt>
                <c:pt idx="21">
                  <c:v>52.3</c:v>
                </c:pt>
                <c:pt idx="22">
                  <c:v>52.3</c:v>
                </c:pt>
                <c:pt idx="23">
                  <c:v>52.3</c:v>
                </c:pt>
                <c:pt idx="24">
                  <c:v>52.0</c:v>
                </c:pt>
                <c:pt idx="25">
                  <c:v>51.9</c:v>
                </c:pt>
                <c:pt idx="26">
                  <c:v>51.3</c:v>
                </c:pt>
                <c:pt idx="27">
                  <c:v>49.9</c:v>
                </c:pt>
                <c:pt idx="28">
                  <c:v>49.4</c:v>
                </c:pt>
                <c:pt idx="29">
                  <c:v>49.3</c:v>
                </c:pt>
                <c:pt idx="30">
                  <c:v>49.0</c:v>
                </c:pt>
                <c:pt idx="31">
                  <c:v>47.7</c:v>
                </c:pt>
                <c:pt idx="32">
                  <c:v>46.9</c:v>
                </c:pt>
                <c:pt idx="33">
                  <c:v>45.9</c:v>
                </c:pt>
                <c:pt idx="34">
                  <c:v>44.4</c:v>
                </c:pt>
              </c:numCache>
            </c:numRef>
          </c:yVal>
          <c:bubbleSize>
            <c:numRef>
              <c:f>'[Диаграмма 2 в Microsoft Office PowerPoint]Социология'!$C$58:$C$104</c:f>
              <c:numCache>
                <c:formatCode>General</c:formatCode>
                <c:ptCount val="47"/>
                <c:pt idx="0">
                  <c:v>4.0</c:v>
                </c:pt>
                <c:pt idx="1">
                  <c:v>1.0</c:v>
                </c:pt>
                <c:pt idx="2">
                  <c:v>5.0</c:v>
                </c:pt>
                <c:pt idx="3">
                  <c:v>3.0</c:v>
                </c:pt>
                <c:pt idx="4">
                  <c:v>5.0</c:v>
                </c:pt>
                <c:pt idx="5">
                  <c:v>4.0</c:v>
                </c:pt>
                <c:pt idx="6">
                  <c:v>2.0</c:v>
                </c:pt>
                <c:pt idx="7">
                  <c:v>2.0</c:v>
                </c:pt>
                <c:pt idx="8">
                  <c:v>2.0</c:v>
                </c:pt>
                <c:pt idx="9">
                  <c:v>1.0</c:v>
                </c:pt>
                <c:pt idx="10">
                  <c:v>13.0</c:v>
                </c:pt>
                <c:pt idx="11">
                  <c:v>9.0</c:v>
                </c:pt>
                <c:pt idx="12">
                  <c:v>3.0</c:v>
                </c:pt>
                <c:pt idx="13">
                  <c:v>16.0</c:v>
                </c:pt>
                <c:pt idx="14">
                  <c:v>3.0</c:v>
                </c:pt>
                <c:pt idx="15">
                  <c:v>7.0</c:v>
                </c:pt>
                <c:pt idx="16">
                  <c:v>16.0</c:v>
                </c:pt>
                <c:pt idx="17">
                  <c:v>3.0</c:v>
                </c:pt>
                <c:pt idx="18">
                  <c:v>2.0</c:v>
                </c:pt>
                <c:pt idx="19">
                  <c:v>23.0</c:v>
                </c:pt>
                <c:pt idx="20">
                  <c:v>11.0</c:v>
                </c:pt>
                <c:pt idx="21">
                  <c:v>1.0</c:v>
                </c:pt>
                <c:pt idx="22">
                  <c:v>1.0</c:v>
                </c:pt>
                <c:pt idx="23">
                  <c:v>14.0</c:v>
                </c:pt>
                <c:pt idx="24">
                  <c:v>22.0</c:v>
                </c:pt>
                <c:pt idx="25">
                  <c:v>12.0</c:v>
                </c:pt>
                <c:pt idx="26">
                  <c:v>4.0</c:v>
                </c:pt>
                <c:pt idx="27">
                  <c:v>3.0</c:v>
                </c:pt>
                <c:pt idx="28">
                  <c:v>3.0</c:v>
                </c:pt>
                <c:pt idx="29">
                  <c:v>1.0</c:v>
                </c:pt>
                <c:pt idx="30">
                  <c:v>1.0</c:v>
                </c:pt>
                <c:pt idx="31">
                  <c:v>1.0</c:v>
                </c:pt>
                <c:pt idx="32">
                  <c:v>5.0</c:v>
                </c:pt>
                <c:pt idx="33">
                  <c:v>4.0</c:v>
                </c:pt>
                <c:pt idx="34">
                  <c:v>4.0</c:v>
                </c:pt>
                <c:pt idx="39">
                  <c:v>1.0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012907432"/>
        <c:axId val="-2012035448"/>
      </c:bubbleChart>
      <c:valAx>
        <c:axId val="-2012907432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12035448"/>
        <c:crosses val="autoZero"/>
        <c:crossBetween val="midCat"/>
      </c:valAx>
      <c:valAx>
        <c:axId val="-2012035448"/>
        <c:scaling>
          <c:orientation val="minMax"/>
          <c:max val="100.0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12907432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Экономика</a:t>
            </a:r>
          </a:p>
        </c:rich>
      </c:tx>
      <c:layout/>
      <c:overlay val="0"/>
    </c:title>
    <c:autoTitleDeleted val="0"/>
    <c:plotArea>
      <c:layout/>
      <c:bubbleChart>
        <c:varyColors val="0"/>
        <c:ser>
          <c:idx val="1"/>
          <c:order val="0"/>
          <c:tx>
            <c:v>Зеленая зона (&gt;70 баллов)</c:v>
          </c:tx>
          <c:spPr>
            <a:solidFill>
              <a:srgbClr val="00B050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0552380869534178"/>
                  <c:y val="-0.036897279505740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МГИМО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5238092952667"/>
                  <c:y val="-0.010062894410656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114285697145002"/>
                  <c:y val="0.0033542981368854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45714278858001"/>
                  <c:y val="-0.030188683231969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МИФИ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761904647633349"/>
                  <c:y val="-0.010062894410656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25714266859503"/>
                  <c:y val="-0.030188683231969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 СПб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71428545717503"/>
                  <c:y val="-0.0033542981368854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ВАВТ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'[Диаграмма в Microsoft Office PowerPoint]Экономика'!$A$1:$A$15</c:f>
              <c:numCache>
                <c:formatCode>General</c:formatCode>
                <c:ptCount val="15"/>
                <c:pt idx="0">
                  <c:v>92.9</c:v>
                </c:pt>
                <c:pt idx="1">
                  <c:v>92.8</c:v>
                </c:pt>
                <c:pt idx="2">
                  <c:v>94.1</c:v>
                </c:pt>
                <c:pt idx="3">
                  <c:v>89.8</c:v>
                </c:pt>
                <c:pt idx="4">
                  <c:v>89.3</c:v>
                </c:pt>
                <c:pt idx="5">
                  <c:v>85.8</c:v>
                </c:pt>
                <c:pt idx="6">
                  <c:v>75.0</c:v>
                </c:pt>
                <c:pt idx="7">
                  <c:v>90.0</c:v>
                </c:pt>
                <c:pt idx="8">
                  <c:v>88.1</c:v>
                </c:pt>
                <c:pt idx="9">
                  <c:v>82.5</c:v>
                </c:pt>
                <c:pt idx="10">
                  <c:v>83.3</c:v>
                </c:pt>
                <c:pt idx="11">
                  <c:v>85.8</c:v>
                </c:pt>
                <c:pt idx="12">
                  <c:v>83.8</c:v>
                </c:pt>
                <c:pt idx="14">
                  <c:v>87.3</c:v>
                </c:pt>
              </c:numCache>
            </c:numRef>
          </c:xVal>
          <c:yVal>
            <c:numRef>
              <c:f>'[Диаграмма в Microsoft Office PowerPoint]Экономика'!$B$1:$B$15</c:f>
              <c:numCache>
                <c:formatCode>General</c:formatCode>
                <c:ptCount val="15"/>
                <c:pt idx="0">
                  <c:v>86.3</c:v>
                </c:pt>
                <c:pt idx="1">
                  <c:v>82.6</c:v>
                </c:pt>
                <c:pt idx="2">
                  <c:v>78.6</c:v>
                </c:pt>
                <c:pt idx="3">
                  <c:v>75.1</c:v>
                </c:pt>
                <c:pt idx="4">
                  <c:v>74.3</c:v>
                </c:pt>
                <c:pt idx="5">
                  <c:v>74.2</c:v>
                </c:pt>
                <c:pt idx="6">
                  <c:v>74.0</c:v>
                </c:pt>
                <c:pt idx="7">
                  <c:v>73.7</c:v>
                </c:pt>
                <c:pt idx="8">
                  <c:v>71.6</c:v>
                </c:pt>
                <c:pt idx="9">
                  <c:v>70.8</c:v>
                </c:pt>
                <c:pt idx="10">
                  <c:v>70.8</c:v>
                </c:pt>
                <c:pt idx="11">
                  <c:v>70.8</c:v>
                </c:pt>
                <c:pt idx="12">
                  <c:v>70.6</c:v>
                </c:pt>
                <c:pt idx="13">
                  <c:v>70.6</c:v>
                </c:pt>
                <c:pt idx="14">
                  <c:v>70.5</c:v>
                </c:pt>
              </c:numCache>
            </c:numRef>
          </c:yVal>
          <c:bubbleSize>
            <c:numRef>
              <c:f>'[Диаграмма в Microsoft Office PowerPoint]Экономика'!$C$1:$C$15</c:f>
              <c:numCache>
                <c:formatCode>General</c:formatCode>
                <c:ptCount val="15"/>
                <c:pt idx="0">
                  <c:v>114.0</c:v>
                </c:pt>
                <c:pt idx="1">
                  <c:v>485.0</c:v>
                </c:pt>
                <c:pt idx="2">
                  <c:v>229.0</c:v>
                </c:pt>
                <c:pt idx="3">
                  <c:v>86.0</c:v>
                </c:pt>
                <c:pt idx="4">
                  <c:v>69.0</c:v>
                </c:pt>
                <c:pt idx="5">
                  <c:v>83.0</c:v>
                </c:pt>
                <c:pt idx="6">
                  <c:v>2.0</c:v>
                </c:pt>
                <c:pt idx="7">
                  <c:v>110.0</c:v>
                </c:pt>
                <c:pt idx="8">
                  <c:v>49.0</c:v>
                </c:pt>
                <c:pt idx="9">
                  <c:v>18.0</c:v>
                </c:pt>
                <c:pt idx="10">
                  <c:v>92.0</c:v>
                </c:pt>
                <c:pt idx="11">
                  <c:v>234.0</c:v>
                </c:pt>
                <c:pt idx="12">
                  <c:v>9.0</c:v>
                </c:pt>
                <c:pt idx="13">
                  <c:v>28.0</c:v>
                </c:pt>
                <c:pt idx="14">
                  <c:v>30.0</c:v>
                </c:pt>
              </c:numCache>
            </c:numRef>
          </c:bubbleSize>
          <c:bubble3D val="1"/>
        </c:ser>
        <c:ser>
          <c:idx val="2"/>
          <c:order val="1"/>
          <c:tx>
            <c:v>Белая зона (от 56 до 70 баллов)</c:v>
          </c:tx>
          <c:spPr>
            <a:solidFill>
              <a:srgbClr val="EEECE1">
                <a:lumMod val="75000"/>
              </a:srgbClr>
            </a:solidFill>
            <a:ln w="25400">
              <a:noFill/>
            </a:ln>
          </c:spPr>
          <c:invertIfNegative val="0"/>
          <c:dLbls>
            <c:dLbl>
              <c:idx val="2"/>
              <c:layout>
                <c:manualLayout>
                  <c:x val="-0.0114285697145002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layout>
                <c:manualLayout>
                  <c:x val="-0.00952380809541686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ГУАП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6"/>
              <c:layout>
                <c:manualLayout>
                  <c:x val="-0.0171428545717503"/>
                  <c:y val="0.010062894410656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Алтайский ГТУ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'[Диаграмма в Microsoft Office PowerPoint]Экономика'!$A$16:$A$194</c:f>
              <c:numCache>
                <c:formatCode>General</c:formatCode>
                <c:ptCount val="179"/>
                <c:pt idx="0">
                  <c:v>81.1</c:v>
                </c:pt>
                <c:pt idx="1">
                  <c:v>90.1</c:v>
                </c:pt>
                <c:pt idx="2">
                  <c:v>89.6</c:v>
                </c:pt>
                <c:pt idx="3">
                  <c:v>81.8</c:v>
                </c:pt>
                <c:pt idx="4">
                  <c:v>88.1</c:v>
                </c:pt>
                <c:pt idx="6">
                  <c:v>86.4</c:v>
                </c:pt>
                <c:pt idx="7">
                  <c:v>84.7</c:v>
                </c:pt>
                <c:pt idx="9">
                  <c:v>87.4</c:v>
                </c:pt>
                <c:pt idx="11">
                  <c:v>85.6</c:v>
                </c:pt>
                <c:pt idx="12">
                  <c:v>81.1</c:v>
                </c:pt>
                <c:pt idx="13">
                  <c:v>87.0</c:v>
                </c:pt>
                <c:pt idx="14">
                  <c:v>82.1</c:v>
                </c:pt>
                <c:pt idx="15">
                  <c:v>82.3</c:v>
                </c:pt>
                <c:pt idx="16">
                  <c:v>77.6</c:v>
                </c:pt>
                <c:pt idx="20">
                  <c:v>87.4</c:v>
                </c:pt>
                <c:pt idx="21">
                  <c:v>83.6</c:v>
                </c:pt>
                <c:pt idx="22">
                  <c:v>89.2</c:v>
                </c:pt>
                <c:pt idx="23">
                  <c:v>83.9</c:v>
                </c:pt>
                <c:pt idx="24">
                  <c:v>79.9</c:v>
                </c:pt>
                <c:pt idx="26">
                  <c:v>85.0</c:v>
                </c:pt>
                <c:pt idx="29">
                  <c:v>84.2</c:v>
                </c:pt>
                <c:pt idx="30">
                  <c:v>84.9</c:v>
                </c:pt>
                <c:pt idx="31">
                  <c:v>84.9</c:v>
                </c:pt>
                <c:pt idx="32">
                  <c:v>85.8</c:v>
                </c:pt>
                <c:pt idx="33">
                  <c:v>91.0</c:v>
                </c:pt>
                <c:pt idx="34">
                  <c:v>82.6</c:v>
                </c:pt>
                <c:pt idx="36">
                  <c:v>82.3</c:v>
                </c:pt>
                <c:pt idx="40">
                  <c:v>82.7</c:v>
                </c:pt>
                <c:pt idx="42">
                  <c:v>84.6</c:v>
                </c:pt>
                <c:pt idx="43">
                  <c:v>84.1</c:v>
                </c:pt>
                <c:pt idx="45">
                  <c:v>78.9</c:v>
                </c:pt>
                <c:pt idx="48">
                  <c:v>87.7</c:v>
                </c:pt>
                <c:pt idx="50">
                  <c:v>85.1</c:v>
                </c:pt>
                <c:pt idx="51">
                  <c:v>89.5</c:v>
                </c:pt>
                <c:pt idx="54">
                  <c:v>84.9</c:v>
                </c:pt>
                <c:pt idx="56">
                  <c:v>74.8</c:v>
                </c:pt>
                <c:pt idx="60">
                  <c:v>81.6</c:v>
                </c:pt>
                <c:pt idx="64">
                  <c:v>82.1</c:v>
                </c:pt>
                <c:pt idx="66">
                  <c:v>80.3</c:v>
                </c:pt>
                <c:pt idx="67">
                  <c:v>83.1</c:v>
                </c:pt>
                <c:pt idx="68">
                  <c:v>80.2</c:v>
                </c:pt>
                <c:pt idx="70">
                  <c:v>85.8</c:v>
                </c:pt>
                <c:pt idx="71">
                  <c:v>79.3</c:v>
                </c:pt>
                <c:pt idx="77">
                  <c:v>82.7</c:v>
                </c:pt>
                <c:pt idx="79">
                  <c:v>85.5</c:v>
                </c:pt>
                <c:pt idx="81">
                  <c:v>84.3</c:v>
                </c:pt>
                <c:pt idx="82">
                  <c:v>81.8</c:v>
                </c:pt>
                <c:pt idx="84">
                  <c:v>83.5</c:v>
                </c:pt>
                <c:pt idx="86">
                  <c:v>76.3</c:v>
                </c:pt>
                <c:pt idx="92">
                  <c:v>80.2</c:v>
                </c:pt>
                <c:pt idx="93">
                  <c:v>78.5</c:v>
                </c:pt>
                <c:pt idx="94">
                  <c:v>82.2</c:v>
                </c:pt>
                <c:pt idx="95">
                  <c:v>75.7</c:v>
                </c:pt>
                <c:pt idx="96">
                  <c:v>83.7</c:v>
                </c:pt>
                <c:pt idx="98">
                  <c:v>80.4</c:v>
                </c:pt>
                <c:pt idx="99">
                  <c:v>82.1</c:v>
                </c:pt>
                <c:pt idx="102">
                  <c:v>80.1</c:v>
                </c:pt>
                <c:pt idx="104">
                  <c:v>77.2</c:v>
                </c:pt>
                <c:pt idx="105">
                  <c:v>81.0</c:v>
                </c:pt>
                <c:pt idx="106">
                  <c:v>76.6</c:v>
                </c:pt>
                <c:pt idx="111">
                  <c:v>83.5</c:v>
                </c:pt>
                <c:pt idx="116">
                  <c:v>91.3</c:v>
                </c:pt>
                <c:pt idx="121">
                  <c:v>81.2</c:v>
                </c:pt>
                <c:pt idx="123">
                  <c:v>81.5</c:v>
                </c:pt>
                <c:pt idx="131">
                  <c:v>79.4</c:v>
                </c:pt>
                <c:pt idx="132">
                  <c:v>79.4</c:v>
                </c:pt>
                <c:pt idx="135">
                  <c:v>84.0</c:v>
                </c:pt>
                <c:pt idx="137">
                  <c:v>83.5</c:v>
                </c:pt>
                <c:pt idx="138">
                  <c:v>80.8</c:v>
                </c:pt>
                <c:pt idx="141">
                  <c:v>79.2</c:v>
                </c:pt>
                <c:pt idx="142">
                  <c:v>80.8</c:v>
                </c:pt>
                <c:pt idx="147">
                  <c:v>79.2</c:v>
                </c:pt>
                <c:pt idx="149">
                  <c:v>75.4</c:v>
                </c:pt>
                <c:pt idx="150">
                  <c:v>75.0</c:v>
                </c:pt>
                <c:pt idx="151">
                  <c:v>76.8</c:v>
                </c:pt>
                <c:pt idx="153">
                  <c:v>79.6</c:v>
                </c:pt>
                <c:pt idx="155">
                  <c:v>81.5</c:v>
                </c:pt>
                <c:pt idx="158">
                  <c:v>71.9</c:v>
                </c:pt>
                <c:pt idx="160">
                  <c:v>82.9</c:v>
                </c:pt>
                <c:pt idx="161">
                  <c:v>79.1</c:v>
                </c:pt>
                <c:pt idx="162">
                  <c:v>79.7</c:v>
                </c:pt>
                <c:pt idx="164">
                  <c:v>78.4</c:v>
                </c:pt>
                <c:pt idx="166">
                  <c:v>80.3</c:v>
                </c:pt>
                <c:pt idx="167">
                  <c:v>79.8</c:v>
                </c:pt>
                <c:pt idx="168">
                  <c:v>80.7</c:v>
                </c:pt>
                <c:pt idx="171">
                  <c:v>81.0</c:v>
                </c:pt>
                <c:pt idx="172">
                  <c:v>67.8</c:v>
                </c:pt>
                <c:pt idx="176">
                  <c:v>76.4</c:v>
                </c:pt>
                <c:pt idx="178">
                  <c:v>78.6</c:v>
                </c:pt>
              </c:numCache>
            </c:numRef>
          </c:xVal>
          <c:yVal>
            <c:numRef>
              <c:f>'[Диаграмма в Microsoft Office PowerPoint]Экономика'!$B$16:$B$194</c:f>
              <c:numCache>
                <c:formatCode>General</c:formatCode>
                <c:ptCount val="179"/>
                <c:pt idx="0">
                  <c:v>69.5</c:v>
                </c:pt>
                <c:pt idx="1">
                  <c:v>69.1</c:v>
                </c:pt>
                <c:pt idx="2">
                  <c:v>68.9</c:v>
                </c:pt>
                <c:pt idx="3">
                  <c:v>68.1</c:v>
                </c:pt>
                <c:pt idx="4">
                  <c:v>68.1</c:v>
                </c:pt>
                <c:pt idx="5">
                  <c:v>68.0</c:v>
                </c:pt>
                <c:pt idx="6">
                  <c:v>67.3</c:v>
                </c:pt>
                <c:pt idx="7">
                  <c:v>67.3</c:v>
                </c:pt>
                <c:pt idx="8">
                  <c:v>67.3</c:v>
                </c:pt>
                <c:pt idx="9">
                  <c:v>67.2</c:v>
                </c:pt>
                <c:pt idx="10">
                  <c:v>67.0</c:v>
                </c:pt>
                <c:pt idx="11">
                  <c:v>67.0</c:v>
                </c:pt>
                <c:pt idx="12">
                  <c:v>66.9</c:v>
                </c:pt>
                <c:pt idx="13">
                  <c:v>66.8</c:v>
                </c:pt>
                <c:pt idx="14">
                  <c:v>66.6</c:v>
                </c:pt>
                <c:pt idx="15">
                  <c:v>66.4</c:v>
                </c:pt>
                <c:pt idx="16">
                  <c:v>66.3</c:v>
                </c:pt>
                <c:pt idx="17">
                  <c:v>65.9</c:v>
                </c:pt>
                <c:pt idx="18">
                  <c:v>65.8</c:v>
                </c:pt>
                <c:pt idx="19">
                  <c:v>65.7</c:v>
                </c:pt>
                <c:pt idx="20">
                  <c:v>65.6</c:v>
                </c:pt>
                <c:pt idx="21">
                  <c:v>65.6</c:v>
                </c:pt>
                <c:pt idx="22">
                  <c:v>65.5</c:v>
                </c:pt>
                <c:pt idx="23">
                  <c:v>65.4</c:v>
                </c:pt>
                <c:pt idx="24">
                  <c:v>65.4</c:v>
                </c:pt>
                <c:pt idx="25">
                  <c:v>65.1</c:v>
                </c:pt>
                <c:pt idx="26">
                  <c:v>65.0</c:v>
                </c:pt>
                <c:pt idx="27">
                  <c:v>64.9</c:v>
                </c:pt>
                <c:pt idx="28">
                  <c:v>64.7</c:v>
                </c:pt>
                <c:pt idx="29">
                  <c:v>64.7</c:v>
                </c:pt>
                <c:pt idx="30">
                  <c:v>64.6</c:v>
                </c:pt>
                <c:pt idx="31">
                  <c:v>64.2</c:v>
                </c:pt>
                <c:pt idx="32">
                  <c:v>64.0</c:v>
                </c:pt>
                <c:pt idx="33">
                  <c:v>63.9</c:v>
                </c:pt>
                <c:pt idx="34">
                  <c:v>63.9</c:v>
                </c:pt>
                <c:pt idx="35">
                  <c:v>63.8</c:v>
                </c:pt>
                <c:pt idx="36">
                  <c:v>63.7</c:v>
                </c:pt>
                <c:pt idx="37">
                  <c:v>63.7</c:v>
                </c:pt>
                <c:pt idx="38">
                  <c:v>63.6</c:v>
                </c:pt>
                <c:pt idx="39">
                  <c:v>63.5</c:v>
                </c:pt>
                <c:pt idx="40">
                  <c:v>63.5</c:v>
                </c:pt>
                <c:pt idx="41">
                  <c:v>63.5</c:v>
                </c:pt>
                <c:pt idx="42">
                  <c:v>63.2</c:v>
                </c:pt>
                <c:pt idx="43">
                  <c:v>63.2</c:v>
                </c:pt>
                <c:pt idx="44">
                  <c:v>63.1</c:v>
                </c:pt>
                <c:pt idx="45">
                  <c:v>63.1</c:v>
                </c:pt>
                <c:pt idx="46">
                  <c:v>62.9</c:v>
                </c:pt>
                <c:pt idx="47">
                  <c:v>62.9</c:v>
                </c:pt>
                <c:pt idx="48">
                  <c:v>62.7</c:v>
                </c:pt>
                <c:pt idx="49">
                  <c:v>62.6</c:v>
                </c:pt>
                <c:pt idx="50">
                  <c:v>62.6</c:v>
                </c:pt>
                <c:pt idx="51">
                  <c:v>62.4</c:v>
                </c:pt>
                <c:pt idx="52">
                  <c:v>62.3</c:v>
                </c:pt>
                <c:pt idx="53">
                  <c:v>62.1</c:v>
                </c:pt>
                <c:pt idx="54">
                  <c:v>62.1</c:v>
                </c:pt>
                <c:pt idx="55">
                  <c:v>62.1</c:v>
                </c:pt>
                <c:pt idx="56">
                  <c:v>62.0</c:v>
                </c:pt>
                <c:pt idx="57">
                  <c:v>61.9</c:v>
                </c:pt>
                <c:pt idx="58">
                  <c:v>61.9</c:v>
                </c:pt>
                <c:pt idx="59">
                  <c:v>61.9</c:v>
                </c:pt>
                <c:pt idx="60">
                  <c:v>61.7</c:v>
                </c:pt>
                <c:pt idx="61">
                  <c:v>61.7</c:v>
                </c:pt>
                <c:pt idx="62">
                  <c:v>61.7</c:v>
                </c:pt>
                <c:pt idx="63">
                  <c:v>61.6</c:v>
                </c:pt>
                <c:pt idx="64">
                  <c:v>61.5</c:v>
                </c:pt>
                <c:pt idx="65">
                  <c:v>61.5</c:v>
                </c:pt>
                <c:pt idx="66">
                  <c:v>61.4</c:v>
                </c:pt>
                <c:pt idx="67">
                  <c:v>61.4</c:v>
                </c:pt>
                <c:pt idx="68">
                  <c:v>61.3</c:v>
                </c:pt>
                <c:pt idx="69">
                  <c:v>61.3</c:v>
                </c:pt>
                <c:pt idx="70">
                  <c:v>61.3</c:v>
                </c:pt>
                <c:pt idx="71">
                  <c:v>61.1</c:v>
                </c:pt>
                <c:pt idx="72">
                  <c:v>61.1</c:v>
                </c:pt>
                <c:pt idx="73">
                  <c:v>61.0</c:v>
                </c:pt>
                <c:pt idx="74">
                  <c:v>60.9</c:v>
                </c:pt>
                <c:pt idx="75">
                  <c:v>60.8</c:v>
                </c:pt>
                <c:pt idx="76">
                  <c:v>60.7</c:v>
                </c:pt>
                <c:pt idx="77">
                  <c:v>60.7</c:v>
                </c:pt>
                <c:pt idx="78">
                  <c:v>60.6</c:v>
                </c:pt>
                <c:pt idx="79">
                  <c:v>60.6</c:v>
                </c:pt>
                <c:pt idx="80">
                  <c:v>60.6</c:v>
                </c:pt>
                <c:pt idx="81">
                  <c:v>60.6</c:v>
                </c:pt>
                <c:pt idx="82">
                  <c:v>60.5</c:v>
                </c:pt>
                <c:pt idx="83">
                  <c:v>60.4</c:v>
                </c:pt>
                <c:pt idx="84">
                  <c:v>60.4</c:v>
                </c:pt>
                <c:pt idx="85">
                  <c:v>60.4</c:v>
                </c:pt>
                <c:pt idx="86">
                  <c:v>60.3</c:v>
                </c:pt>
                <c:pt idx="87">
                  <c:v>60.3</c:v>
                </c:pt>
                <c:pt idx="88">
                  <c:v>60.2</c:v>
                </c:pt>
                <c:pt idx="89">
                  <c:v>60.2</c:v>
                </c:pt>
                <c:pt idx="90">
                  <c:v>60.1</c:v>
                </c:pt>
                <c:pt idx="91">
                  <c:v>60.0</c:v>
                </c:pt>
                <c:pt idx="92">
                  <c:v>59.9</c:v>
                </c:pt>
                <c:pt idx="93">
                  <c:v>59.9</c:v>
                </c:pt>
                <c:pt idx="94">
                  <c:v>59.9</c:v>
                </c:pt>
                <c:pt idx="95">
                  <c:v>59.8</c:v>
                </c:pt>
                <c:pt idx="96">
                  <c:v>59.7</c:v>
                </c:pt>
                <c:pt idx="97">
                  <c:v>59.7</c:v>
                </c:pt>
                <c:pt idx="98">
                  <c:v>59.7</c:v>
                </c:pt>
                <c:pt idx="99">
                  <c:v>59.6</c:v>
                </c:pt>
                <c:pt idx="100">
                  <c:v>59.6</c:v>
                </c:pt>
                <c:pt idx="101">
                  <c:v>59.5</c:v>
                </c:pt>
                <c:pt idx="102">
                  <c:v>59.5</c:v>
                </c:pt>
                <c:pt idx="103">
                  <c:v>59.5</c:v>
                </c:pt>
                <c:pt idx="104">
                  <c:v>59.5</c:v>
                </c:pt>
                <c:pt idx="105">
                  <c:v>59.3</c:v>
                </c:pt>
                <c:pt idx="106">
                  <c:v>59.3</c:v>
                </c:pt>
                <c:pt idx="107">
                  <c:v>59.3</c:v>
                </c:pt>
                <c:pt idx="108">
                  <c:v>59.3</c:v>
                </c:pt>
                <c:pt idx="109">
                  <c:v>59.2</c:v>
                </c:pt>
                <c:pt idx="110">
                  <c:v>59.0</c:v>
                </c:pt>
                <c:pt idx="111">
                  <c:v>59.0</c:v>
                </c:pt>
                <c:pt idx="112">
                  <c:v>58.8</c:v>
                </c:pt>
                <c:pt idx="113">
                  <c:v>58.8</c:v>
                </c:pt>
                <c:pt idx="114">
                  <c:v>58.8</c:v>
                </c:pt>
                <c:pt idx="115">
                  <c:v>58.8</c:v>
                </c:pt>
                <c:pt idx="116">
                  <c:v>58.7</c:v>
                </c:pt>
                <c:pt idx="117">
                  <c:v>58.7</c:v>
                </c:pt>
                <c:pt idx="118">
                  <c:v>58.6</c:v>
                </c:pt>
                <c:pt idx="119">
                  <c:v>58.6</c:v>
                </c:pt>
                <c:pt idx="120">
                  <c:v>58.5</c:v>
                </c:pt>
                <c:pt idx="121">
                  <c:v>58.4</c:v>
                </c:pt>
                <c:pt idx="122">
                  <c:v>58.4</c:v>
                </c:pt>
                <c:pt idx="123">
                  <c:v>58.4</c:v>
                </c:pt>
                <c:pt idx="124">
                  <c:v>58.3</c:v>
                </c:pt>
                <c:pt idx="125">
                  <c:v>58.3</c:v>
                </c:pt>
                <c:pt idx="126">
                  <c:v>58.3</c:v>
                </c:pt>
                <c:pt idx="127">
                  <c:v>58.3</c:v>
                </c:pt>
                <c:pt idx="128">
                  <c:v>58.2</c:v>
                </c:pt>
                <c:pt idx="129">
                  <c:v>58.2</c:v>
                </c:pt>
                <c:pt idx="130">
                  <c:v>58.1</c:v>
                </c:pt>
                <c:pt idx="131">
                  <c:v>58.1</c:v>
                </c:pt>
                <c:pt idx="132">
                  <c:v>58.1</c:v>
                </c:pt>
                <c:pt idx="133">
                  <c:v>58.0</c:v>
                </c:pt>
                <c:pt idx="134">
                  <c:v>57.9</c:v>
                </c:pt>
                <c:pt idx="135">
                  <c:v>57.9</c:v>
                </c:pt>
                <c:pt idx="136">
                  <c:v>57.9</c:v>
                </c:pt>
                <c:pt idx="137">
                  <c:v>57.9</c:v>
                </c:pt>
                <c:pt idx="138">
                  <c:v>57.9</c:v>
                </c:pt>
                <c:pt idx="139">
                  <c:v>57.8</c:v>
                </c:pt>
                <c:pt idx="140">
                  <c:v>57.8</c:v>
                </c:pt>
                <c:pt idx="141">
                  <c:v>57.8</c:v>
                </c:pt>
                <c:pt idx="142">
                  <c:v>57.7</c:v>
                </c:pt>
                <c:pt idx="143">
                  <c:v>57.7</c:v>
                </c:pt>
                <c:pt idx="144">
                  <c:v>57.6</c:v>
                </c:pt>
                <c:pt idx="145">
                  <c:v>57.5</c:v>
                </c:pt>
                <c:pt idx="146">
                  <c:v>57.5</c:v>
                </c:pt>
                <c:pt idx="147">
                  <c:v>57.4</c:v>
                </c:pt>
                <c:pt idx="148">
                  <c:v>57.3</c:v>
                </c:pt>
                <c:pt idx="149">
                  <c:v>57.3</c:v>
                </c:pt>
                <c:pt idx="150">
                  <c:v>57.3</c:v>
                </c:pt>
                <c:pt idx="151">
                  <c:v>57.2</c:v>
                </c:pt>
                <c:pt idx="152">
                  <c:v>57.2</c:v>
                </c:pt>
                <c:pt idx="153">
                  <c:v>57.1</c:v>
                </c:pt>
                <c:pt idx="154">
                  <c:v>57.1</c:v>
                </c:pt>
                <c:pt idx="155">
                  <c:v>57.1</c:v>
                </c:pt>
                <c:pt idx="156">
                  <c:v>57.1</c:v>
                </c:pt>
                <c:pt idx="157">
                  <c:v>57.1</c:v>
                </c:pt>
                <c:pt idx="158">
                  <c:v>57.1</c:v>
                </c:pt>
                <c:pt idx="159">
                  <c:v>57.0</c:v>
                </c:pt>
                <c:pt idx="160">
                  <c:v>57.0</c:v>
                </c:pt>
                <c:pt idx="161">
                  <c:v>57.0</c:v>
                </c:pt>
                <c:pt idx="162">
                  <c:v>57.0</c:v>
                </c:pt>
                <c:pt idx="163">
                  <c:v>56.9</c:v>
                </c:pt>
                <c:pt idx="164">
                  <c:v>56.7</c:v>
                </c:pt>
                <c:pt idx="165">
                  <c:v>56.6</c:v>
                </c:pt>
                <c:pt idx="166">
                  <c:v>56.6</c:v>
                </c:pt>
                <c:pt idx="167">
                  <c:v>56.6</c:v>
                </c:pt>
                <c:pt idx="168">
                  <c:v>56.6</c:v>
                </c:pt>
                <c:pt idx="169">
                  <c:v>56.5</c:v>
                </c:pt>
                <c:pt idx="170">
                  <c:v>56.4</c:v>
                </c:pt>
                <c:pt idx="171">
                  <c:v>56.4</c:v>
                </c:pt>
                <c:pt idx="172">
                  <c:v>56.3</c:v>
                </c:pt>
                <c:pt idx="173">
                  <c:v>56.3</c:v>
                </c:pt>
                <c:pt idx="174">
                  <c:v>56.2</c:v>
                </c:pt>
                <c:pt idx="175">
                  <c:v>56.2</c:v>
                </c:pt>
                <c:pt idx="176">
                  <c:v>56.2</c:v>
                </c:pt>
                <c:pt idx="177">
                  <c:v>56.2</c:v>
                </c:pt>
                <c:pt idx="178">
                  <c:v>56.1</c:v>
                </c:pt>
              </c:numCache>
            </c:numRef>
          </c:yVal>
          <c:bubbleSize>
            <c:numRef>
              <c:f>'[Диаграмма в Microsoft Office PowerPoint]Экономика'!$C$16:$C$194</c:f>
              <c:numCache>
                <c:formatCode>General</c:formatCode>
                <c:ptCount val="179"/>
                <c:pt idx="0">
                  <c:v>26.0</c:v>
                </c:pt>
                <c:pt idx="1">
                  <c:v>269.0</c:v>
                </c:pt>
                <c:pt idx="2">
                  <c:v>870.0</c:v>
                </c:pt>
                <c:pt idx="3">
                  <c:v>17.0</c:v>
                </c:pt>
                <c:pt idx="4">
                  <c:v>433.0</c:v>
                </c:pt>
                <c:pt idx="5">
                  <c:v>39.0</c:v>
                </c:pt>
                <c:pt idx="6">
                  <c:v>284.0</c:v>
                </c:pt>
                <c:pt idx="7">
                  <c:v>425.0</c:v>
                </c:pt>
                <c:pt idx="8">
                  <c:v>16.0</c:v>
                </c:pt>
                <c:pt idx="9">
                  <c:v>104.0</c:v>
                </c:pt>
                <c:pt idx="10">
                  <c:v>71.0</c:v>
                </c:pt>
                <c:pt idx="11">
                  <c:v>58.0</c:v>
                </c:pt>
                <c:pt idx="12">
                  <c:v>30.0</c:v>
                </c:pt>
                <c:pt idx="13">
                  <c:v>488.0</c:v>
                </c:pt>
                <c:pt idx="14">
                  <c:v>104.0</c:v>
                </c:pt>
                <c:pt idx="15">
                  <c:v>26.0</c:v>
                </c:pt>
                <c:pt idx="16">
                  <c:v>13.0</c:v>
                </c:pt>
                <c:pt idx="17">
                  <c:v>150.0</c:v>
                </c:pt>
                <c:pt idx="18">
                  <c:v>63.0</c:v>
                </c:pt>
                <c:pt idx="19">
                  <c:v>17.0</c:v>
                </c:pt>
                <c:pt idx="20">
                  <c:v>58.0</c:v>
                </c:pt>
                <c:pt idx="21">
                  <c:v>55.0</c:v>
                </c:pt>
                <c:pt idx="22">
                  <c:v>29.0</c:v>
                </c:pt>
                <c:pt idx="23">
                  <c:v>196.0</c:v>
                </c:pt>
                <c:pt idx="24">
                  <c:v>28.0</c:v>
                </c:pt>
                <c:pt idx="25">
                  <c:v>14.0</c:v>
                </c:pt>
                <c:pt idx="26">
                  <c:v>106.0</c:v>
                </c:pt>
                <c:pt idx="27">
                  <c:v>76.0</c:v>
                </c:pt>
                <c:pt idx="28">
                  <c:v>27.0</c:v>
                </c:pt>
                <c:pt idx="29">
                  <c:v>53.0</c:v>
                </c:pt>
                <c:pt idx="30">
                  <c:v>209.0</c:v>
                </c:pt>
                <c:pt idx="31">
                  <c:v>242.0</c:v>
                </c:pt>
                <c:pt idx="32">
                  <c:v>26.0</c:v>
                </c:pt>
                <c:pt idx="33">
                  <c:v>197.0</c:v>
                </c:pt>
                <c:pt idx="34">
                  <c:v>66.0</c:v>
                </c:pt>
                <c:pt idx="35">
                  <c:v>73.0</c:v>
                </c:pt>
                <c:pt idx="36">
                  <c:v>33.0</c:v>
                </c:pt>
                <c:pt idx="37">
                  <c:v>188.0</c:v>
                </c:pt>
                <c:pt idx="38">
                  <c:v>27.0</c:v>
                </c:pt>
                <c:pt idx="39">
                  <c:v>308.0</c:v>
                </c:pt>
                <c:pt idx="40">
                  <c:v>11.0</c:v>
                </c:pt>
                <c:pt idx="41">
                  <c:v>221.0</c:v>
                </c:pt>
                <c:pt idx="42">
                  <c:v>295.0</c:v>
                </c:pt>
                <c:pt idx="43">
                  <c:v>225.0</c:v>
                </c:pt>
                <c:pt idx="44">
                  <c:v>296.0</c:v>
                </c:pt>
                <c:pt idx="45">
                  <c:v>156.0</c:v>
                </c:pt>
                <c:pt idx="46">
                  <c:v>6.0</c:v>
                </c:pt>
                <c:pt idx="47">
                  <c:v>42.0</c:v>
                </c:pt>
                <c:pt idx="48">
                  <c:v>207.0</c:v>
                </c:pt>
                <c:pt idx="49">
                  <c:v>34.0</c:v>
                </c:pt>
                <c:pt idx="50">
                  <c:v>222.0</c:v>
                </c:pt>
                <c:pt idx="51">
                  <c:v>264.0</c:v>
                </c:pt>
                <c:pt idx="52">
                  <c:v>2.0</c:v>
                </c:pt>
                <c:pt idx="53">
                  <c:v>149.0</c:v>
                </c:pt>
                <c:pt idx="54">
                  <c:v>402.0</c:v>
                </c:pt>
                <c:pt idx="55">
                  <c:v>83.0</c:v>
                </c:pt>
                <c:pt idx="56">
                  <c:v>122.0</c:v>
                </c:pt>
                <c:pt idx="57">
                  <c:v>67.0</c:v>
                </c:pt>
                <c:pt idx="58">
                  <c:v>286.0</c:v>
                </c:pt>
                <c:pt idx="59">
                  <c:v>74.0</c:v>
                </c:pt>
                <c:pt idx="60">
                  <c:v>116.0</c:v>
                </c:pt>
                <c:pt idx="61">
                  <c:v>6.0</c:v>
                </c:pt>
                <c:pt idx="62">
                  <c:v>193.0</c:v>
                </c:pt>
                <c:pt idx="63">
                  <c:v>10.0</c:v>
                </c:pt>
                <c:pt idx="64">
                  <c:v>9.0</c:v>
                </c:pt>
                <c:pt idx="65">
                  <c:v>14.0</c:v>
                </c:pt>
                <c:pt idx="66">
                  <c:v>155.0</c:v>
                </c:pt>
                <c:pt idx="67">
                  <c:v>93.0</c:v>
                </c:pt>
                <c:pt idx="68">
                  <c:v>17.0</c:v>
                </c:pt>
                <c:pt idx="69">
                  <c:v>10.0</c:v>
                </c:pt>
                <c:pt idx="70">
                  <c:v>313.0</c:v>
                </c:pt>
                <c:pt idx="71">
                  <c:v>102.0</c:v>
                </c:pt>
                <c:pt idx="72">
                  <c:v>23.0</c:v>
                </c:pt>
                <c:pt idx="73">
                  <c:v>132.0</c:v>
                </c:pt>
                <c:pt idx="74">
                  <c:v>43.0</c:v>
                </c:pt>
                <c:pt idx="75">
                  <c:v>76.0</c:v>
                </c:pt>
                <c:pt idx="76">
                  <c:v>185.0</c:v>
                </c:pt>
                <c:pt idx="77">
                  <c:v>52.0</c:v>
                </c:pt>
                <c:pt idx="78">
                  <c:v>71.0</c:v>
                </c:pt>
                <c:pt idx="79">
                  <c:v>194.0</c:v>
                </c:pt>
                <c:pt idx="80">
                  <c:v>20.0</c:v>
                </c:pt>
                <c:pt idx="81">
                  <c:v>227.0</c:v>
                </c:pt>
                <c:pt idx="82">
                  <c:v>299.0</c:v>
                </c:pt>
                <c:pt idx="83">
                  <c:v>93.0</c:v>
                </c:pt>
                <c:pt idx="84">
                  <c:v>65.0</c:v>
                </c:pt>
                <c:pt idx="85">
                  <c:v>25.0</c:v>
                </c:pt>
                <c:pt idx="86">
                  <c:v>180.0</c:v>
                </c:pt>
                <c:pt idx="87">
                  <c:v>102.0</c:v>
                </c:pt>
                <c:pt idx="88">
                  <c:v>72.0</c:v>
                </c:pt>
                <c:pt idx="89">
                  <c:v>329.0</c:v>
                </c:pt>
                <c:pt idx="90">
                  <c:v>36.0</c:v>
                </c:pt>
                <c:pt idx="91">
                  <c:v>150.0</c:v>
                </c:pt>
                <c:pt idx="92">
                  <c:v>189.0</c:v>
                </c:pt>
                <c:pt idx="93">
                  <c:v>33.0</c:v>
                </c:pt>
                <c:pt idx="94">
                  <c:v>82.0</c:v>
                </c:pt>
                <c:pt idx="95">
                  <c:v>15.0</c:v>
                </c:pt>
                <c:pt idx="96">
                  <c:v>82.0</c:v>
                </c:pt>
                <c:pt idx="97">
                  <c:v>3.0</c:v>
                </c:pt>
                <c:pt idx="98">
                  <c:v>58.0</c:v>
                </c:pt>
                <c:pt idx="99">
                  <c:v>261.0</c:v>
                </c:pt>
                <c:pt idx="100">
                  <c:v>17.0</c:v>
                </c:pt>
                <c:pt idx="101">
                  <c:v>281.0</c:v>
                </c:pt>
                <c:pt idx="102">
                  <c:v>55.0</c:v>
                </c:pt>
                <c:pt idx="103">
                  <c:v>102.0</c:v>
                </c:pt>
                <c:pt idx="104">
                  <c:v>6.0</c:v>
                </c:pt>
                <c:pt idx="105">
                  <c:v>27.0</c:v>
                </c:pt>
                <c:pt idx="106">
                  <c:v>273.0</c:v>
                </c:pt>
                <c:pt idx="107">
                  <c:v>141.0</c:v>
                </c:pt>
                <c:pt idx="108">
                  <c:v>61.0</c:v>
                </c:pt>
                <c:pt idx="109">
                  <c:v>37.0</c:v>
                </c:pt>
                <c:pt idx="110">
                  <c:v>36.0</c:v>
                </c:pt>
                <c:pt idx="111">
                  <c:v>77.0</c:v>
                </c:pt>
                <c:pt idx="112">
                  <c:v>34.0</c:v>
                </c:pt>
                <c:pt idx="113">
                  <c:v>27.0</c:v>
                </c:pt>
                <c:pt idx="114">
                  <c:v>85.0</c:v>
                </c:pt>
                <c:pt idx="115">
                  <c:v>18.0</c:v>
                </c:pt>
                <c:pt idx="116">
                  <c:v>195.0</c:v>
                </c:pt>
                <c:pt idx="117">
                  <c:v>32.0</c:v>
                </c:pt>
                <c:pt idx="118">
                  <c:v>64.0</c:v>
                </c:pt>
                <c:pt idx="119">
                  <c:v>42.0</c:v>
                </c:pt>
                <c:pt idx="120">
                  <c:v>205.0</c:v>
                </c:pt>
                <c:pt idx="121">
                  <c:v>115.0</c:v>
                </c:pt>
                <c:pt idx="122">
                  <c:v>45.0</c:v>
                </c:pt>
                <c:pt idx="123">
                  <c:v>79.0</c:v>
                </c:pt>
                <c:pt idx="124">
                  <c:v>54.0</c:v>
                </c:pt>
                <c:pt idx="125">
                  <c:v>143.0</c:v>
                </c:pt>
                <c:pt idx="126">
                  <c:v>20.0</c:v>
                </c:pt>
                <c:pt idx="127">
                  <c:v>40.0</c:v>
                </c:pt>
                <c:pt idx="128">
                  <c:v>50.0</c:v>
                </c:pt>
                <c:pt idx="129">
                  <c:v>5.0</c:v>
                </c:pt>
                <c:pt idx="130">
                  <c:v>41.0</c:v>
                </c:pt>
                <c:pt idx="131">
                  <c:v>276.0</c:v>
                </c:pt>
                <c:pt idx="132">
                  <c:v>53.0</c:v>
                </c:pt>
                <c:pt idx="133">
                  <c:v>48.0</c:v>
                </c:pt>
                <c:pt idx="134">
                  <c:v>16.0</c:v>
                </c:pt>
                <c:pt idx="135">
                  <c:v>72.0</c:v>
                </c:pt>
                <c:pt idx="136">
                  <c:v>16.0</c:v>
                </c:pt>
                <c:pt idx="137">
                  <c:v>316.0</c:v>
                </c:pt>
                <c:pt idx="138">
                  <c:v>188.0</c:v>
                </c:pt>
                <c:pt idx="139">
                  <c:v>22.0</c:v>
                </c:pt>
                <c:pt idx="140">
                  <c:v>71.0</c:v>
                </c:pt>
                <c:pt idx="141">
                  <c:v>32.0</c:v>
                </c:pt>
                <c:pt idx="142">
                  <c:v>222.0</c:v>
                </c:pt>
                <c:pt idx="143">
                  <c:v>26.0</c:v>
                </c:pt>
                <c:pt idx="144">
                  <c:v>19.0</c:v>
                </c:pt>
                <c:pt idx="145">
                  <c:v>103.0</c:v>
                </c:pt>
                <c:pt idx="146">
                  <c:v>53.0</c:v>
                </c:pt>
                <c:pt idx="147">
                  <c:v>66.0</c:v>
                </c:pt>
                <c:pt idx="148">
                  <c:v>13.0</c:v>
                </c:pt>
                <c:pt idx="149">
                  <c:v>22.0</c:v>
                </c:pt>
                <c:pt idx="150">
                  <c:v>33.0</c:v>
                </c:pt>
                <c:pt idx="151">
                  <c:v>19.0</c:v>
                </c:pt>
                <c:pt idx="152">
                  <c:v>97.0</c:v>
                </c:pt>
                <c:pt idx="153">
                  <c:v>76.0</c:v>
                </c:pt>
                <c:pt idx="154">
                  <c:v>88.0</c:v>
                </c:pt>
                <c:pt idx="155">
                  <c:v>204.0</c:v>
                </c:pt>
                <c:pt idx="156">
                  <c:v>168.0</c:v>
                </c:pt>
                <c:pt idx="157">
                  <c:v>31.0</c:v>
                </c:pt>
                <c:pt idx="158">
                  <c:v>219.0</c:v>
                </c:pt>
                <c:pt idx="159">
                  <c:v>128.0</c:v>
                </c:pt>
                <c:pt idx="160">
                  <c:v>89.0</c:v>
                </c:pt>
                <c:pt idx="161">
                  <c:v>35.0</c:v>
                </c:pt>
                <c:pt idx="162">
                  <c:v>363.0</c:v>
                </c:pt>
                <c:pt idx="163">
                  <c:v>11.0</c:v>
                </c:pt>
                <c:pt idx="164">
                  <c:v>24.0</c:v>
                </c:pt>
                <c:pt idx="165">
                  <c:v>41.0</c:v>
                </c:pt>
                <c:pt idx="166">
                  <c:v>164.0</c:v>
                </c:pt>
                <c:pt idx="167">
                  <c:v>105.0</c:v>
                </c:pt>
                <c:pt idx="168">
                  <c:v>67.0</c:v>
                </c:pt>
                <c:pt idx="169">
                  <c:v>53.0</c:v>
                </c:pt>
                <c:pt idx="170">
                  <c:v>69.0</c:v>
                </c:pt>
                <c:pt idx="171">
                  <c:v>105.0</c:v>
                </c:pt>
                <c:pt idx="172">
                  <c:v>4.0</c:v>
                </c:pt>
                <c:pt idx="173">
                  <c:v>112.0</c:v>
                </c:pt>
                <c:pt idx="174">
                  <c:v>78.0</c:v>
                </c:pt>
                <c:pt idx="175">
                  <c:v>120.0</c:v>
                </c:pt>
                <c:pt idx="176">
                  <c:v>15.0</c:v>
                </c:pt>
                <c:pt idx="177">
                  <c:v>17.0</c:v>
                </c:pt>
                <c:pt idx="178">
                  <c:v>44.0</c:v>
                </c:pt>
              </c:numCache>
            </c:numRef>
          </c:bubbleSize>
          <c:bubble3D val="1"/>
        </c:ser>
        <c:ser>
          <c:idx val="3"/>
          <c:order val="2"/>
          <c:tx>
            <c:v>Красная зона (&lt;56 баллов)</c:v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xVal>
            <c:numRef>
              <c:f>'[Диаграмма в Microsoft Office PowerPoint]Экономика'!$A$195:$A$310</c:f>
              <c:numCache>
                <c:formatCode>General</c:formatCode>
                <c:ptCount val="116"/>
                <c:pt idx="0">
                  <c:v>80.5</c:v>
                </c:pt>
                <c:pt idx="1">
                  <c:v>80.4</c:v>
                </c:pt>
                <c:pt idx="2">
                  <c:v>75.5</c:v>
                </c:pt>
                <c:pt idx="4">
                  <c:v>77.0</c:v>
                </c:pt>
                <c:pt idx="9">
                  <c:v>56.1</c:v>
                </c:pt>
                <c:pt idx="11">
                  <c:v>75.2</c:v>
                </c:pt>
                <c:pt idx="13">
                  <c:v>82.0</c:v>
                </c:pt>
                <c:pt idx="16">
                  <c:v>78.2</c:v>
                </c:pt>
                <c:pt idx="20">
                  <c:v>80.9</c:v>
                </c:pt>
                <c:pt idx="23">
                  <c:v>72.6</c:v>
                </c:pt>
                <c:pt idx="24">
                  <c:v>77.0</c:v>
                </c:pt>
                <c:pt idx="27">
                  <c:v>77.9</c:v>
                </c:pt>
                <c:pt idx="35">
                  <c:v>78.7</c:v>
                </c:pt>
                <c:pt idx="43">
                  <c:v>70.9</c:v>
                </c:pt>
                <c:pt idx="48">
                  <c:v>77.4</c:v>
                </c:pt>
                <c:pt idx="49">
                  <c:v>75.0</c:v>
                </c:pt>
                <c:pt idx="51">
                  <c:v>72.6</c:v>
                </c:pt>
                <c:pt idx="52">
                  <c:v>68.2</c:v>
                </c:pt>
                <c:pt idx="55">
                  <c:v>73.5</c:v>
                </c:pt>
                <c:pt idx="60">
                  <c:v>81.1</c:v>
                </c:pt>
                <c:pt idx="61">
                  <c:v>77.9</c:v>
                </c:pt>
                <c:pt idx="64">
                  <c:v>75.1</c:v>
                </c:pt>
                <c:pt idx="66">
                  <c:v>66.1</c:v>
                </c:pt>
                <c:pt idx="67">
                  <c:v>67.5</c:v>
                </c:pt>
                <c:pt idx="69">
                  <c:v>74.5</c:v>
                </c:pt>
                <c:pt idx="79">
                  <c:v>70.1</c:v>
                </c:pt>
                <c:pt idx="84">
                  <c:v>78.6</c:v>
                </c:pt>
                <c:pt idx="87">
                  <c:v>74.8</c:v>
                </c:pt>
                <c:pt idx="89">
                  <c:v>56.2</c:v>
                </c:pt>
                <c:pt idx="92">
                  <c:v>68.1</c:v>
                </c:pt>
                <c:pt idx="93">
                  <c:v>59.6</c:v>
                </c:pt>
                <c:pt idx="95">
                  <c:v>67.6</c:v>
                </c:pt>
                <c:pt idx="98">
                  <c:v>76.8</c:v>
                </c:pt>
                <c:pt idx="102">
                  <c:v>70.1</c:v>
                </c:pt>
                <c:pt idx="103">
                  <c:v>55.3</c:v>
                </c:pt>
                <c:pt idx="104">
                  <c:v>69.9</c:v>
                </c:pt>
                <c:pt idx="106">
                  <c:v>59.7</c:v>
                </c:pt>
                <c:pt idx="107">
                  <c:v>71.0</c:v>
                </c:pt>
                <c:pt idx="108">
                  <c:v>61.8</c:v>
                </c:pt>
                <c:pt idx="109">
                  <c:v>83.6</c:v>
                </c:pt>
                <c:pt idx="110">
                  <c:v>53.1</c:v>
                </c:pt>
                <c:pt idx="111">
                  <c:v>83.5</c:v>
                </c:pt>
                <c:pt idx="112">
                  <c:v>76.5</c:v>
                </c:pt>
                <c:pt idx="113">
                  <c:v>75.0</c:v>
                </c:pt>
                <c:pt idx="114">
                  <c:v>80.2</c:v>
                </c:pt>
                <c:pt idx="115">
                  <c:v>52.9</c:v>
                </c:pt>
              </c:numCache>
            </c:numRef>
          </c:xVal>
          <c:yVal>
            <c:numRef>
              <c:f>'[Диаграмма в Microsoft Office PowerPoint]Экономика'!$B$195:$B$310</c:f>
              <c:numCache>
                <c:formatCode>General</c:formatCode>
                <c:ptCount val="116"/>
                <c:pt idx="0">
                  <c:v>56.0</c:v>
                </c:pt>
                <c:pt idx="1">
                  <c:v>56.0</c:v>
                </c:pt>
                <c:pt idx="2">
                  <c:v>56.0</c:v>
                </c:pt>
                <c:pt idx="3">
                  <c:v>56.0</c:v>
                </c:pt>
                <c:pt idx="4">
                  <c:v>55.9</c:v>
                </c:pt>
                <c:pt idx="5">
                  <c:v>55.9</c:v>
                </c:pt>
                <c:pt idx="6">
                  <c:v>55.9</c:v>
                </c:pt>
                <c:pt idx="7">
                  <c:v>55.8</c:v>
                </c:pt>
                <c:pt idx="8">
                  <c:v>55.8</c:v>
                </c:pt>
                <c:pt idx="9">
                  <c:v>55.8</c:v>
                </c:pt>
                <c:pt idx="10">
                  <c:v>55.8</c:v>
                </c:pt>
                <c:pt idx="11">
                  <c:v>55.8</c:v>
                </c:pt>
                <c:pt idx="12">
                  <c:v>55.7</c:v>
                </c:pt>
                <c:pt idx="13">
                  <c:v>55.7</c:v>
                </c:pt>
                <c:pt idx="14">
                  <c:v>55.7</c:v>
                </c:pt>
                <c:pt idx="15">
                  <c:v>55.7</c:v>
                </c:pt>
                <c:pt idx="16">
                  <c:v>55.7</c:v>
                </c:pt>
                <c:pt idx="17">
                  <c:v>55.7</c:v>
                </c:pt>
                <c:pt idx="18">
                  <c:v>55.6</c:v>
                </c:pt>
                <c:pt idx="19">
                  <c:v>55.6</c:v>
                </c:pt>
                <c:pt idx="20">
                  <c:v>55.6</c:v>
                </c:pt>
                <c:pt idx="21">
                  <c:v>55.5</c:v>
                </c:pt>
                <c:pt idx="22">
                  <c:v>55.5</c:v>
                </c:pt>
                <c:pt idx="23">
                  <c:v>55.4</c:v>
                </c:pt>
                <c:pt idx="24">
                  <c:v>55.3</c:v>
                </c:pt>
                <c:pt idx="25">
                  <c:v>55.3</c:v>
                </c:pt>
                <c:pt idx="26">
                  <c:v>55.3</c:v>
                </c:pt>
                <c:pt idx="27">
                  <c:v>55.3</c:v>
                </c:pt>
                <c:pt idx="28">
                  <c:v>55.2</c:v>
                </c:pt>
                <c:pt idx="29">
                  <c:v>55.2</c:v>
                </c:pt>
                <c:pt idx="30">
                  <c:v>55.2</c:v>
                </c:pt>
                <c:pt idx="31">
                  <c:v>55.1</c:v>
                </c:pt>
                <c:pt idx="32">
                  <c:v>55.1</c:v>
                </c:pt>
                <c:pt idx="33">
                  <c:v>55.0</c:v>
                </c:pt>
                <c:pt idx="34">
                  <c:v>55.0</c:v>
                </c:pt>
                <c:pt idx="35">
                  <c:v>54.9</c:v>
                </c:pt>
                <c:pt idx="36">
                  <c:v>54.9</c:v>
                </c:pt>
                <c:pt idx="37">
                  <c:v>54.7</c:v>
                </c:pt>
                <c:pt idx="38">
                  <c:v>54.6</c:v>
                </c:pt>
                <c:pt idx="39">
                  <c:v>54.6</c:v>
                </c:pt>
                <c:pt idx="40">
                  <c:v>54.6</c:v>
                </c:pt>
                <c:pt idx="41">
                  <c:v>54.4</c:v>
                </c:pt>
                <c:pt idx="42">
                  <c:v>54.4</c:v>
                </c:pt>
                <c:pt idx="43">
                  <c:v>54.3</c:v>
                </c:pt>
                <c:pt idx="44">
                  <c:v>54.3</c:v>
                </c:pt>
                <c:pt idx="45">
                  <c:v>54.2</c:v>
                </c:pt>
                <c:pt idx="46">
                  <c:v>54.2</c:v>
                </c:pt>
                <c:pt idx="47">
                  <c:v>54.1</c:v>
                </c:pt>
                <c:pt idx="48">
                  <c:v>54.0</c:v>
                </c:pt>
                <c:pt idx="49">
                  <c:v>54.0</c:v>
                </c:pt>
                <c:pt idx="50">
                  <c:v>54.0</c:v>
                </c:pt>
                <c:pt idx="51">
                  <c:v>54.0</c:v>
                </c:pt>
                <c:pt idx="52">
                  <c:v>53.9</c:v>
                </c:pt>
                <c:pt idx="53">
                  <c:v>53.8</c:v>
                </c:pt>
                <c:pt idx="54">
                  <c:v>53.8</c:v>
                </c:pt>
                <c:pt idx="55">
                  <c:v>53.7</c:v>
                </c:pt>
                <c:pt idx="56">
                  <c:v>53.7</c:v>
                </c:pt>
                <c:pt idx="57">
                  <c:v>53.7</c:v>
                </c:pt>
                <c:pt idx="58">
                  <c:v>53.6</c:v>
                </c:pt>
                <c:pt idx="59">
                  <c:v>53.5</c:v>
                </c:pt>
                <c:pt idx="60">
                  <c:v>53.4</c:v>
                </c:pt>
                <c:pt idx="61">
                  <c:v>53.4</c:v>
                </c:pt>
                <c:pt idx="62">
                  <c:v>53.2</c:v>
                </c:pt>
                <c:pt idx="63">
                  <c:v>53.1</c:v>
                </c:pt>
                <c:pt idx="64">
                  <c:v>53.1</c:v>
                </c:pt>
                <c:pt idx="65">
                  <c:v>53.0</c:v>
                </c:pt>
                <c:pt idx="66">
                  <c:v>53.0</c:v>
                </c:pt>
                <c:pt idx="67">
                  <c:v>52.9</c:v>
                </c:pt>
                <c:pt idx="68">
                  <c:v>52.9</c:v>
                </c:pt>
                <c:pt idx="69">
                  <c:v>52.8</c:v>
                </c:pt>
                <c:pt idx="70">
                  <c:v>52.7</c:v>
                </c:pt>
                <c:pt idx="71">
                  <c:v>52.5</c:v>
                </c:pt>
                <c:pt idx="72">
                  <c:v>52.5</c:v>
                </c:pt>
                <c:pt idx="73">
                  <c:v>52.5</c:v>
                </c:pt>
                <c:pt idx="74">
                  <c:v>52.3</c:v>
                </c:pt>
                <c:pt idx="75">
                  <c:v>52.2</c:v>
                </c:pt>
                <c:pt idx="76">
                  <c:v>52.2</c:v>
                </c:pt>
                <c:pt idx="77">
                  <c:v>52.2</c:v>
                </c:pt>
                <c:pt idx="78">
                  <c:v>52.1</c:v>
                </c:pt>
                <c:pt idx="79">
                  <c:v>52.1</c:v>
                </c:pt>
                <c:pt idx="80">
                  <c:v>52.1</c:v>
                </c:pt>
                <c:pt idx="81">
                  <c:v>52.1</c:v>
                </c:pt>
                <c:pt idx="82">
                  <c:v>51.9</c:v>
                </c:pt>
                <c:pt idx="83">
                  <c:v>51.9</c:v>
                </c:pt>
                <c:pt idx="84">
                  <c:v>51.6</c:v>
                </c:pt>
                <c:pt idx="85">
                  <c:v>51.5</c:v>
                </c:pt>
                <c:pt idx="86">
                  <c:v>51.3</c:v>
                </c:pt>
                <c:pt idx="87">
                  <c:v>51.0</c:v>
                </c:pt>
                <c:pt idx="88">
                  <c:v>51.0</c:v>
                </c:pt>
                <c:pt idx="89">
                  <c:v>50.9</c:v>
                </c:pt>
                <c:pt idx="90">
                  <c:v>50.6</c:v>
                </c:pt>
                <c:pt idx="91">
                  <c:v>50.4</c:v>
                </c:pt>
                <c:pt idx="92">
                  <c:v>50.3</c:v>
                </c:pt>
                <c:pt idx="93">
                  <c:v>50.3</c:v>
                </c:pt>
                <c:pt idx="94">
                  <c:v>49.9</c:v>
                </c:pt>
                <c:pt idx="95">
                  <c:v>49.7</c:v>
                </c:pt>
                <c:pt idx="96">
                  <c:v>49.5</c:v>
                </c:pt>
                <c:pt idx="97">
                  <c:v>49.5</c:v>
                </c:pt>
                <c:pt idx="98">
                  <c:v>49.2</c:v>
                </c:pt>
                <c:pt idx="99">
                  <c:v>49.1</c:v>
                </c:pt>
                <c:pt idx="100">
                  <c:v>48.4</c:v>
                </c:pt>
                <c:pt idx="101">
                  <c:v>47.2</c:v>
                </c:pt>
                <c:pt idx="102">
                  <c:v>47.0</c:v>
                </c:pt>
                <c:pt idx="103">
                  <c:v>47.0</c:v>
                </c:pt>
                <c:pt idx="104">
                  <c:v>46.8</c:v>
                </c:pt>
                <c:pt idx="105">
                  <c:v>46.6</c:v>
                </c:pt>
                <c:pt idx="106">
                  <c:v>38.3</c:v>
                </c:pt>
              </c:numCache>
            </c:numRef>
          </c:yVal>
          <c:bubbleSize>
            <c:numRef>
              <c:f>'[Диаграмма в Microsoft Office PowerPoint]Экономика'!$C$195:$C$310</c:f>
              <c:numCache>
                <c:formatCode>General</c:formatCode>
                <c:ptCount val="116"/>
                <c:pt idx="0">
                  <c:v>329.0</c:v>
                </c:pt>
                <c:pt idx="1">
                  <c:v>238.0</c:v>
                </c:pt>
                <c:pt idx="2">
                  <c:v>5.0</c:v>
                </c:pt>
                <c:pt idx="3">
                  <c:v>125.0</c:v>
                </c:pt>
                <c:pt idx="4">
                  <c:v>82.0</c:v>
                </c:pt>
                <c:pt idx="5">
                  <c:v>116.0</c:v>
                </c:pt>
                <c:pt idx="6">
                  <c:v>10.0</c:v>
                </c:pt>
                <c:pt idx="7">
                  <c:v>43.0</c:v>
                </c:pt>
                <c:pt idx="8">
                  <c:v>48.0</c:v>
                </c:pt>
                <c:pt idx="9">
                  <c:v>23.0</c:v>
                </c:pt>
                <c:pt idx="10">
                  <c:v>31.0</c:v>
                </c:pt>
                <c:pt idx="11">
                  <c:v>216.0</c:v>
                </c:pt>
                <c:pt idx="12">
                  <c:v>54.0</c:v>
                </c:pt>
                <c:pt idx="13">
                  <c:v>79.0</c:v>
                </c:pt>
                <c:pt idx="14">
                  <c:v>68.0</c:v>
                </c:pt>
                <c:pt idx="15">
                  <c:v>3.0</c:v>
                </c:pt>
                <c:pt idx="16">
                  <c:v>63.0</c:v>
                </c:pt>
                <c:pt idx="17">
                  <c:v>23.0</c:v>
                </c:pt>
                <c:pt idx="18">
                  <c:v>27.0</c:v>
                </c:pt>
                <c:pt idx="19">
                  <c:v>55.0</c:v>
                </c:pt>
                <c:pt idx="20">
                  <c:v>57.0</c:v>
                </c:pt>
                <c:pt idx="21">
                  <c:v>50.0</c:v>
                </c:pt>
                <c:pt idx="22">
                  <c:v>56.0</c:v>
                </c:pt>
                <c:pt idx="23">
                  <c:v>55.0</c:v>
                </c:pt>
                <c:pt idx="24">
                  <c:v>95.0</c:v>
                </c:pt>
                <c:pt idx="25">
                  <c:v>33.0</c:v>
                </c:pt>
                <c:pt idx="26">
                  <c:v>22.0</c:v>
                </c:pt>
                <c:pt idx="27">
                  <c:v>151.0</c:v>
                </c:pt>
                <c:pt idx="28">
                  <c:v>76.0</c:v>
                </c:pt>
                <c:pt idx="29">
                  <c:v>22.0</c:v>
                </c:pt>
                <c:pt idx="30">
                  <c:v>99.0</c:v>
                </c:pt>
                <c:pt idx="31">
                  <c:v>117.0</c:v>
                </c:pt>
                <c:pt idx="32">
                  <c:v>15.0</c:v>
                </c:pt>
                <c:pt idx="33">
                  <c:v>10.0</c:v>
                </c:pt>
                <c:pt idx="34">
                  <c:v>58.0</c:v>
                </c:pt>
                <c:pt idx="35">
                  <c:v>186.0</c:v>
                </c:pt>
                <c:pt idx="36">
                  <c:v>123.0</c:v>
                </c:pt>
                <c:pt idx="37">
                  <c:v>82.0</c:v>
                </c:pt>
                <c:pt idx="38">
                  <c:v>34.0</c:v>
                </c:pt>
                <c:pt idx="39">
                  <c:v>34.0</c:v>
                </c:pt>
                <c:pt idx="40">
                  <c:v>51.0</c:v>
                </c:pt>
                <c:pt idx="41">
                  <c:v>107.0</c:v>
                </c:pt>
                <c:pt idx="42">
                  <c:v>135.0</c:v>
                </c:pt>
                <c:pt idx="43">
                  <c:v>39.0</c:v>
                </c:pt>
                <c:pt idx="44">
                  <c:v>20.0</c:v>
                </c:pt>
                <c:pt idx="45">
                  <c:v>25.0</c:v>
                </c:pt>
                <c:pt idx="46">
                  <c:v>83.0</c:v>
                </c:pt>
                <c:pt idx="47">
                  <c:v>70.0</c:v>
                </c:pt>
                <c:pt idx="48">
                  <c:v>29.0</c:v>
                </c:pt>
                <c:pt idx="49">
                  <c:v>45.0</c:v>
                </c:pt>
                <c:pt idx="50">
                  <c:v>113.0</c:v>
                </c:pt>
                <c:pt idx="51">
                  <c:v>50.0</c:v>
                </c:pt>
                <c:pt idx="52">
                  <c:v>37.0</c:v>
                </c:pt>
                <c:pt idx="53">
                  <c:v>122.0</c:v>
                </c:pt>
                <c:pt idx="54">
                  <c:v>18.0</c:v>
                </c:pt>
                <c:pt idx="55">
                  <c:v>78.0</c:v>
                </c:pt>
                <c:pt idx="56">
                  <c:v>60.0</c:v>
                </c:pt>
                <c:pt idx="57">
                  <c:v>46.0</c:v>
                </c:pt>
                <c:pt idx="58">
                  <c:v>43.0</c:v>
                </c:pt>
                <c:pt idx="59">
                  <c:v>40.0</c:v>
                </c:pt>
                <c:pt idx="60">
                  <c:v>61.0</c:v>
                </c:pt>
                <c:pt idx="61">
                  <c:v>60.0</c:v>
                </c:pt>
                <c:pt idx="62">
                  <c:v>28.0</c:v>
                </c:pt>
                <c:pt idx="63">
                  <c:v>40.0</c:v>
                </c:pt>
                <c:pt idx="64">
                  <c:v>34.0</c:v>
                </c:pt>
                <c:pt idx="65">
                  <c:v>8.0</c:v>
                </c:pt>
                <c:pt idx="66">
                  <c:v>18.0</c:v>
                </c:pt>
                <c:pt idx="67">
                  <c:v>23.0</c:v>
                </c:pt>
                <c:pt idx="68">
                  <c:v>124.0</c:v>
                </c:pt>
                <c:pt idx="69">
                  <c:v>12.0</c:v>
                </c:pt>
                <c:pt idx="70">
                  <c:v>27.0</c:v>
                </c:pt>
                <c:pt idx="71">
                  <c:v>105.0</c:v>
                </c:pt>
                <c:pt idx="72">
                  <c:v>38.0</c:v>
                </c:pt>
                <c:pt idx="73">
                  <c:v>36.0</c:v>
                </c:pt>
                <c:pt idx="74">
                  <c:v>5.0</c:v>
                </c:pt>
                <c:pt idx="75">
                  <c:v>24.0</c:v>
                </c:pt>
                <c:pt idx="76">
                  <c:v>25.0</c:v>
                </c:pt>
                <c:pt idx="77">
                  <c:v>13.0</c:v>
                </c:pt>
                <c:pt idx="78">
                  <c:v>16.0</c:v>
                </c:pt>
                <c:pt idx="79">
                  <c:v>31.0</c:v>
                </c:pt>
                <c:pt idx="80">
                  <c:v>7.0</c:v>
                </c:pt>
                <c:pt idx="81">
                  <c:v>68.0</c:v>
                </c:pt>
                <c:pt idx="82">
                  <c:v>18.0</c:v>
                </c:pt>
                <c:pt idx="83">
                  <c:v>46.0</c:v>
                </c:pt>
                <c:pt idx="84">
                  <c:v>14.0</c:v>
                </c:pt>
                <c:pt idx="85">
                  <c:v>73.0</c:v>
                </c:pt>
                <c:pt idx="86">
                  <c:v>9.0</c:v>
                </c:pt>
                <c:pt idx="87">
                  <c:v>38.0</c:v>
                </c:pt>
                <c:pt idx="88">
                  <c:v>42.0</c:v>
                </c:pt>
                <c:pt idx="89">
                  <c:v>11.0</c:v>
                </c:pt>
                <c:pt idx="90">
                  <c:v>5.0</c:v>
                </c:pt>
                <c:pt idx="91">
                  <c:v>85.0</c:v>
                </c:pt>
                <c:pt idx="92">
                  <c:v>4.0</c:v>
                </c:pt>
                <c:pt idx="93">
                  <c:v>13.0</c:v>
                </c:pt>
                <c:pt idx="94">
                  <c:v>88.0</c:v>
                </c:pt>
                <c:pt idx="95">
                  <c:v>9.0</c:v>
                </c:pt>
                <c:pt idx="96">
                  <c:v>13.0</c:v>
                </c:pt>
                <c:pt idx="97">
                  <c:v>25.0</c:v>
                </c:pt>
                <c:pt idx="98">
                  <c:v>33.0</c:v>
                </c:pt>
                <c:pt idx="99">
                  <c:v>11.0</c:v>
                </c:pt>
                <c:pt idx="100">
                  <c:v>10.0</c:v>
                </c:pt>
                <c:pt idx="101">
                  <c:v>6.0</c:v>
                </c:pt>
                <c:pt idx="102">
                  <c:v>27.0</c:v>
                </c:pt>
                <c:pt idx="103">
                  <c:v>28.0</c:v>
                </c:pt>
                <c:pt idx="104">
                  <c:v>65.0</c:v>
                </c:pt>
                <c:pt idx="105">
                  <c:v>33.0</c:v>
                </c:pt>
                <c:pt idx="106">
                  <c:v>1.0</c:v>
                </c:pt>
                <c:pt idx="107">
                  <c:v>26.0</c:v>
                </c:pt>
                <c:pt idx="109">
                  <c:v>690.0</c:v>
                </c:pt>
                <c:pt idx="113">
                  <c:v>5.0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099745928"/>
        <c:axId val="-2075175624"/>
      </c:bubbleChart>
      <c:valAx>
        <c:axId val="-2099745928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5175624"/>
        <c:crosses val="autoZero"/>
        <c:crossBetween val="midCat"/>
      </c:valAx>
      <c:valAx>
        <c:axId val="-2075175624"/>
        <c:scaling>
          <c:orientation val="minMax"/>
          <c:max val="100.0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9745928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Менеджмент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2926902021725"/>
          <c:y val="0.166332315488156"/>
          <c:w val="0.848763475381028"/>
          <c:h val="0.671255769036181"/>
        </c:manualLayout>
      </c:layout>
      <c:bubbleChart>
        <c:varyColors val="0"/>
        <c:ser>
          <c:idx val="0"/>
          <c:order val="0"/>
          <c:invertIfNegative val="0"/>
          <c:dPt>
            <c:idx val="1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2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3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4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6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8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9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7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8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8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8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8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8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9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9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9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9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3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3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3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3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3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9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5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5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6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6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6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6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6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6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7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8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8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8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8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8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9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9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9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9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9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0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0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1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1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21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1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1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2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2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2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2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2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3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3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3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3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4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4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4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4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5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5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6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6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6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6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7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7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7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8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8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9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9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9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9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0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0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0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0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08"/>
            <c:invertIfNegative val="0"/>
            <c:bubble3D val="1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-0.0419647114926085"/>
                  <c:y val="-0.039950067658218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133524082021936"/>
                  <c:y val="0.0099875169145545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78206962327134"/>
                  <c:y val="-0.033291723048515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190748688602766"/>
                  <c:y val="0.023304206133960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 СПб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610395803528851"/>
                  <c:y val="-0.026633378438812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РЭУ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444088195269298"/>
                  <c:y val="0.039776885618466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РАНХиГС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5"/>
              <c:layout>
                <c:manualLayout>
                  <c:x val="-0.0572246065808298"/>
                  <c:y val="-0.046608412267921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ГУУ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6"/>
              <c:layout>
                <c:manualLayout>
                  <c:x val="-0.0534096328087744"/>
                  <c:y val="-0.049937584572772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МГУПС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4"/>
              <c:layout>
                <c:manualLayout>
                  <c:x val="-0.011444921316166"/>
                  <c:y val="0.019975033829109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СГУПС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Менеджмент!$A$1:$A$332</c:f>
              <c:numCache>
                <c:formatCode>General</c:formatCode>
                <c:ptCount val="332"/>
                <c:pt idx="1">
                  <c:v>90.0</c:v>
                </c:pt>
                <c:pt idx="2">
                  <c:v>91.1</c:v>
                </c:pt>
                <c:pt idx="3">
                  <c:v>87.5</c:v>
                </c:pt>
                <c:pt idx="4">
                  <c:v>88.1</c:v>
                </c:pt>
                <c:pt idx="6">
                  <c:v>87.3</c:v>
                </c:pt>
                <c:pt idx="7">
                  <c:v>84.6</c:v>
                </c:pt>
                <c:pt idx="8">
                  <c:v>82.9</c:v>
                </c:pt>
                <c:pt idx="9">
                  <c:v>86.7</c:v>
                </c:pt>
                <c:pt idx="10">
                  <c:v>77.8</c:v>
                </c:pt>
                <c:pt idx="11">
                  <c:v>84.3</c:v>
                </c:pt>
                <c:pt idx="13">
                  <c:v>84.6</c:v>
                </c:pt>
                <c:pt idx="14">
                  <c:v>79.3</c:v>
                </c:pt>
                <c:pt idx="15">
                  <c:v>88.7</c:v>
                </c:pt>
                <c:pt idx="16">
                  <c:v>76.0</c:v>
                </c:pt>
                <c:pt idx="17">
                  <c:v>74.3</c:v>
                </c:pt>
                <c:pt idx="18">
                  <c:v>77.9</c:v>
                </c:pt>
                <c:pt idx="19">
                  <c:v>80.9</c:v>
                </c:pt>
                <c:pt idx="21">
                  <c:v>80.2</c:v>
                </c:pt>
                <c:pt idx="22">
                  <c:v>80.4</c:v>
                </c:pt>
                <c:pt idx="23">
                  <c:v>77.0</c:v>
                </c:pt>
                <c:pt idx="24">
                  <c:v>81.5</c:v>
                </c:pt>
                <c:pt idx="25">
                  <c:v>80.1</c:v>
                </c:pt>
                <c:pt idx="26">
                  <c:v>83.4</c:v>
                </c:pt>
                <c:pt idx="27">
                  <c:v>77.3</c:v>
                </c:pt>
                <c:pt idx="28">
                  <c:v>85.1</c:v>
                </c:pt>
                <c:pt idx="29">
                  <c:v>79.0</c:v>
                </c:pt>
                <c:pt idx="30">
                  <c:v>78.6</c:v>
                </c:pt>
                <c:pt idx="31">
                  <c:v>77.2</c:v>
                </c:pt>
                <c:pt idx="32">
                  <c:v>77.8</c:v>
                </c:pt>
                <c:pt idx="33">
                  <c:v>74.9</c:v>
                </c:pt>
                <c:pt idx="34">
                  <c:v>66.0</c:v>
                </c:pt>
                <c:pt idx="38">
                  <c:v>80.4</c:v>
                </c:pt>
                <c:pt idx="40">
                  <c:v>74.3</c:v>
                </c:pt>
                <c:pt idx="44">
                  <c:v>86.5</c:v>
                </c:pt>
                <c:pt idx="45">
                  <c:v>73.4</c:v>
                </c:pt>
                <c:pt idx="46">
                  <c:v>81.8</c:v>
                </c:pt>
                <c:pt idx="47">
                  <c:v>77.9</c:v>
                </c:pt>
                <c:pt idx="48">
                  <c:v>83.5</c:v>
                </c:pt>
                <c:pt idx="49">
                  <c:v>54.5</c:v>
                </c:pt>
                <c:pt idx="50">
                  <c:v>73.7</c:v>
                </c:pt>
                <c:pt idx="51">
                  <c:v>80.1</c:v>
                </c:pt>
                <c:pt idx="52">
                  <c:v>74.2</c:v>
                </c:pt>
                <c:pt idx="54">
                  <c:v>75.7</c:v>
                </c:pt>
                <c:pt idx="56">
                  <c:v>69.7</c:v>
                </c:pt>
                <c:pt idx="57">
                  <c:v>79.1</c:v>
                </c:pt>
                <c:pt idx="59">
                  <c:v>74.6</c:v>
                </c:pt>
                <c:pt idx="60">
                  <c:v>74.6</c:v>
                </c:pt>
                <c:pt idx="61">
                  <c:v>67.7</c:v>
                </c:pt>
                <c:pt idx="62">
                  <c:v>74.5</c:v>
                </c:pt>
                <c:pt idx="63">
                  <c:v>80.6</c:v>
                </c:pt>
                <c:pt idx="64">
                  <c:v>80.8</c:v>
                </c:pt>
                <c:pt idx="66">
                  <c:v>76.1</c:v>
                </c:pt>
                <c:pt idx="69">
                  <c:v>71.7</c:v>
                </c:pt>
                <c:pt idx="70">
                  <c:v>69.7</c:v>
                </c:pt>
                <c:pt idx="71">
                  <c:v>81.0</c:v>
                </c:pt>
                <c:pt idx="72">
                  <c:v>74.6</c:v>
                </c:pt>
                <c:pt idx="73">
                  <c:v>74.9</c:v>
                </c:pt>
                <c:pt idx="74">
                  <c:v>65.2</c:v>
                </c:pt>
                <c:pt idx="75">
                  <c:v>81.2</c:v>
                </c:pt>
                <c:pt idx="76">
                  <c:v>81.6</c:v>
                </c:pt>
                <c:pt idx="77">
                  <c:v>67.0</c:v>
                </c:pt>
                <c:pt idx="78">
                  <c:v>75.1</c:v>
                </c:pt>
                <c:pt idx="79">
                  <c:v>76.1</c:v>
                </c:pt>
                <c:pt idx="80">
                  <c:v>60.5</c:v>
                </c:pt>
                <c:pt idx="82">
                  <c:v>76.5</c:v>
                </c:pt>
                <c:pt idx="84">
                  <c:v>70.6</c:v>
                </c:pt>
                <c:pt idx="87">
                  <c:v>70.5</c:v>
                </c:pt>
                <c:pt idx="89">
                  <c:v>79.6</c:v>
                </c:pt>
                <c:pt idx="90">
                  <c:v>75.5</c:v>
                </c:pt>
                <c:pt idx="94">
                  <c:v>79.0</c:v>
                </c:pt>
                <c:pt idx="96">
                  <c:v>79.0</c:v>
                </c:pt>
                <c:pt idx="98">
                  <c:v>66.6</c:v>
                </c:pt>
                <c:pt idx="101">
                  <c:v>74.5</c:v>
                </c:pt>
                <c:pt idx="103">
                  <c:v>70.3</c:v>
                </c:pt>
                <c:pt idx="104">
                  <c:v>70.4</c:v>
                </c:pt>
                <c:pt idx="106">
                  <c:v>66.1</c:v>
                </c:pt>
                <c:pt idx="107">
                  <c:v>71.1</c:v>
                </c:pt>
                <c:pt idx="108">
                  <c:v>78.4</c:v>
                </c:pt>
                <c:pt idx="109">
                  <c:v>76.9</c:v>
                </c:pt>
                <c:pt idx="110">
                  <c:v>68.9</c:v>
                </c:pt>
                <c:pt idx="112">
                  <c:v>73.2</c:v>
                </c:pt>
                <c:pt idx="116">
                  <c:v>77.6</c:v>
                </c:pt>
                <c:pt idx="117">
                  <c:v>74.0</c:v>
                </c:pt>
                <c:pt idx="119">
                  <c:v>80.7</c:v>
                </c:pt>
                <c:pt idx="120">
                  <c:v>76.8</c:v>
                </c:pt>
                <c:pt idx="122">
                  <c:v>83.4</c:v>
                </c:pt>
                <c:pt idx="123">
                  <c:v>75.2</c:v>
                </c:pt>
                <c:pt idx="125">
                  <c:v>76.0</c:v>
                </c:pt>
                <c:pt idx="126">
                  <c:v>84.8</c:v>
                </c:pt>
                <c:pt idx="127">
                  <c:v>69.2</c:v>
                </c:pt>
                <c:pt idx="128">
                  <c:v>74.8</c:v>
                </c:pt>
                <c:pt idx="129">
                  <c:v>78.9</c:v>
                </c:pt>
                <c:pt idx="130">
                  <c:v>83.8</c:v>
                </c:pt>
                <c:pt idx="131">
                  <c:v>67.7</c:v>
                </c:pt>
                <c:pt idx="134">
                  <c:v>76.2</c:v>
                </c:pt>
                <c:pt idx="137">
                  <c:v>80.4</c:v>
                </c:pt>
                <c:pt idx="138">
                  <c:v>73.8</c:v>
                </c:pt>
                <c:pt idx="142">
                  <c:v>81.7</c:v>
                </c:pt>
                <c:pt idx="143">
                  <c:v>51.7</c:v>
                </c:pt>
                <c:pt idx="145">
                  <c:v>79.9</c:v>
                </c:pt>
                <c:pt idx="146">
                  <c:v>77.4</c:v>
                </c:pt>
                <c:pt idx="149">
                  <c:v>78.0</c:v>
                </c:pt>
                <c:pt idx="152">
                  <c:v>73.0</c:v>
                </c:pt>
                <c:pt idx="156">
                  <c:v>69.5</c:v>
                </c:pt>
                <c:pt idx="157">
                  <c:v>78.3</c:v>
                </c:pt>
                <c:pt idx="159">
                  <c:v>78.0</c:v>
                </c:pt>
                <c:pt idx="160">
                  <c:v>75.3</c:v>
                </c:pt>
                <c:pt idx="162">
                  <c:v>75.2</c:v>
                </c:pt>
                <c:pt idx="165">
                  <c:v>69.2</c:v>
                </c:pt>
                <c:pt idx="166">
                  <c:v>71.5</c:v>
                </c:pt>
                <c:pt idx="168">
                  <c:v>71.5</c:v>
                </c:pt>
                <c:pt idx="169">
                  <c:v>79.0</c:v>
                </c:pt>
                <c:pt idx="170">
                  <c:v>74.2</c:v>
                </c:pt>
                <c:pt idx="171">
                  <c:v>76.7</c:v>
                </c:pt>
                <c:pt idx="172">
                  <c:v>71.0</c:v>
                </c:pt>
                <c:pt idx="173">
                  <c:v>77.5</c:v>
                </c:pt>
                <c:pt idx="174">
                  <c:v>83.4</c:v>
                </c:pt>
                <c:pt idx="176">
                  <c:v>78.2</c:v>
                </c:pt>
                <c:pt idx="177">
                  <c:v>74.3</c:v>
                </c:pt>
                <c:pt idx="180">
                  <c:v>64.4</c:v>
                </c:pt>
                <c:pt idx="183">
                  <c:v>50.8</c:v>
                </c:pt>
                <c:pt idx="185">
                  <c:v>73.2</c:v>
                </c:pt>
                <c:pt idx="186">
                  <c:v>75.3</c:v>
                </c:pt>
                <c:pt idx="187">
                  <c:v>75.3</c:v>
                </c:pt>
                <c:pt idx="190">
                  <c:v>69.5</c:v>
                </c:pt>
                <c:pt idx="194">
                  <c:v>75.4</c:v>
                </c:pt>
                <c:pt idx="195">
                  <c:v>73.5</c:v>
                </c:pt>
                <c:pt idx="197">
                  <c:v>57.3</c:v>
                </c:pt>
                <c:pt idx="198">
                  <c:v>69.7</c:v>
                </c:pt>
                <c:pt idx="199">
                  <c:v>65.7</c:v>
                </c:pt>
                <c:pt idx="201">
                  <c:v>65.9</c:v>
                </c:pt>
                <c:pt idx="202">
                  <c:v>71.3</c:v>
                </c:pt>
                <c:pt idx="206">
                  <c:v>69.8</c:v>
                </c:pt>
                <c:pt idx="211">
                  <c:v>65.7</c:v>
                </c:pt>
                <c:pt idx="215">
                  <c:v>71.7</c:v>
                </c:pt>
                <c:pt idx="216">
                  <c:v>68.8</c:v>
                </c:pt>
                <c:pt idx="217">
                  <c:v>73.4</c:v>
                </c:pt>
                <c:pt idx="218">
                  <c:v>65.5</c:v>
                </c:pt>
                <c:pt idx="220">
                  <c:v>77.9</c:v>
                </c:pt>
                <c:pt idx="222">
                  <c:v>58.0</c:v>
                </c:pt>
                <c:pt idx="223">
                  <c:v>76.8</c:v>
                </c:pt>
                <c:pt idx="228">
                  <c:v>72.9</c:v>
                </c:pt>
                <c:pt idx="229">
                  <c:v>74.6</c:v>
                </c:pt>
                <c:pt idx="232">
                  <c:v>65.4</c:v>
                </c:pt>
                <c:pt idx="234">
                  <c:v>68.0</c:v>
                </c:pt>
                <c:pt idx="235">
                  <c:v>71.8</c:v>
                </c:pt>
                <c:pt idx="238">
                  <c:v>56.7</c:v>
                </c:pt>
                <c:pt idx="240">
                  <c:v>75.0</c:v>
                </c:pt>
                <c:pt idx="243">
                  <c:v>66.8</c:v>
                </c:pt>
                <c:pt idx="244">
                  <c:v>70.3</c:v>
                </c:pt>
                <c:pt idx="248">
                  <c:v>60.4</c:v>
                </c:pt>
                <c:pt idx="251">
                  <c:v>68.6</c:v>
                </c:pt>
                <c:pt idx="256">
                  <c:v>72.1</c:v>
                </c:pt>
                <c:pt idx="260">
                  <c:v>68.6</c:v>
                </c:pt>
                <c:pt idx="263">
                  <c:v>75.4</c:v>
                </c:pt>
                <c:pt idx="264">
                  <c:v>71.0</c:v>
                </c:pt>
                <c:pt idx="265">
                  <c:v>71.9</c:v>
                </c:pt>
                <c:pt idx="269">
                  <c:v>54.9</c:v>
                </c:pt>
                <c:pt idx="273">
                  <c:v>71.1</c:v>
                </c:pt>
                <c:pt idx="275">
                  <c:v>67.7</c:v>
                </c:pt>
                <c:pt idx="276">
                  <c:v>59.3</c:v>
                </c:pt>
                <c:pt idx="285">
                  <c:v>72.6</c:v>
                </c:pt>
                <c:pt idx="287">
                  <c:v>64.6</c:v>
                </c:pt>
                <c:pt idx="291">
                  <c:v>61.6</c:v>
                </c:pt>
                <c:pt idx="292">
                  <c:v>63.3</c:v>
                </c:pt>
                <c:pt idx="294">
                  <c:v>53.2</c:v>
                </c:pt>
                <c:pt idx="295">
                  <c:v>66.6</c:v>
                </c:pt>
                <c:pt idx="301">
                  <c:v>66.1</c:v>
                </c:pt>
                <c:pt idx="304">
                  <c:v>58.4</c:v>
                </c:pt>
                <c:pt idx="305">
                  <c:v>54.7</c:v>
                </c:pt>
                <c:pt idx="307">
                  <c:v>68.2</c:v>
                </c:pt>
                <c:pt idx="308">
                  <c:v>50.9</c:v>
                </c:pt>
                <c:pt idx="309">
                  <c:v>61.6</c:v>
                </c:pt>
                <c:pt idx="310">
                  <c:v>60.4</c:v>
                </c:pt>
                <c:pt idx="311">
                  <c:v>69.2</c:v>
                </c:pt>
                <c:pt idx="312">
                  <c:v>60.4</c:v>
                </c:pt>
                <c:pt idx="313">
                  <c:v>67.4</c:v>
                </c:pt>
                <c:pt idx="314">
                  <c:v>64.0</c:v>
                </c:pt>
                <c:pt idx="315">
                  <c:v>76.1</c:v>
                </c:pt>
                <c:pt idx="316">
                  <c:v>56.4</c:v>
                </c:pt>
                <c:pt idx="317">
                  <c:v>73.6</c:v>
                </c:pt>
                <c:pt idx="318">
                  <c:v>69.7</c:v>
                </c:pt>
                <c:pt idx="319">
                  <c:v>78.6</c:v>
                </c:pt>
                <c:pt idx="320">
                  <c:v>50.4</c:v>
                </c:pt>
                <c:pt idx="321">
                  <c:v>57.1</c:v>
                </c:pt>
                <c:pt idx="322">
                  <c:v>67.5</c:v>
                </c:pt>
                <c:pt idx="323">
                  <c:v>50.9</c:v>
                </c:pt>
                <c:pt idx="324">
                  <c:v>82.1</c:v>
                </c:pt>
                <c:pt idx="325">
                  <c:v>54.7</c:v>
                </c:pt>
                <c:pt idx="326">
                  <c:v>64.0</c:v>
                </c:pt>
                <c:pt idx="327">
                  <c:v>48.7</c:v>
                </c:pt>
                <c:pt idx="328">
                  <c:v>68.2</c:v>
                </c:pt>
                <c:pt idx="329">
                  <c:v>71.3</c:v>
                </c:pt>
                <c:pt idx="330">
                  <c:v>45.3</c:v>
                </c:pt>
                <c:pt idx="331">
                  <c:v>71.5</c:v>
                </c:pt>
              </c:numCache>
            </c:numRef>
          </c:xVal>
          <c:yVal>
            <c:numRef>
              <c:f>Менеджмент!$B$1:$B$332</c:f>
              <c:numCache>
                <c:formatCode>General</c:formatCode>
                <c:ptCount val="332"/>
                <c:pt idx="0">
                  <c:v>79.0</c:v>
                </c:pt>
                <c:pt idx="1">
                  <c:v>78.5</c:v>
                </c:pt>
                <c:pt idx="2">
                  <c:v>78.2</c:v>
                </c:pt>
                <c:pt idx="3">
                  <c:v>78.0</c:v>
                </c:pt>
                <c:pt idx="4">
                  <c:v>74.9</c:v>
                </c:pt>
                <c:pt idx="5">
                  <c:v>72.7</c:v>
                </c:pt>
                <c:pt idx="6">
                  <c:v>71.5</c:v>
                </c:pt>
                <c:pt idx="7">
                  <c:v>71.3</c:v>
                </c:pt>
                <c:pt idx="8">
                  <c:v>71.2</c:v>
                </c:pt>
                <c:pt idx="9">
                  <c:v>70.1</c:v>
                </c:pt>
                <c:pt idx="10">
                  <c:v>70.0</c:v>
                </c:pt>
                <c:pt idx="11">
                  <c:v>69.7</c:v>
                </c:pt>
                <c:pt idx="12">
                  <c:v>67.8</c:v>
                </c:pt>
                <c:pt idx="13">
                  <c:v>67.7</c:v>
                </c:pt>
                <c:pt idx="14">
                  <c:v>67.2</c:v>
                </c:pt>
                <c:pt idx="15">
                  <c:v>67.2</c:v>
                </c:pt>
                <c:pt idx="16">
                  <c:v>67.2</c:v>
                </c:pt>
                <c:pt idx="17">
                  <c:v>66.9</c:v>
                </c:pt>
                <c:pt idx="18">
                  <c:v>66.9</c:v>
                </c:pt>
                <c:pt idx="19">
                  <c:v>66.9</c:v>
                </c:pt>
                <c:pt idx="20">
                  <c:v>66.5</c:v>
                </c:pt>
                <c:pt idx="21">
                  <c:v>66.0</c:v>
                </c:pt>
                <c:pt idx="22">
                  <c:v>65.9</c:v>
                </c:pt>
                <c:pt idx="23">
                  <c:v>65.8</c:v>
                </c:pt>
                <c:pt idx="24">
                  <c:v>65.7</c:v>
                </c:pt>
                <c:pt idx="25">
                  <c:v>65.4</c:v>
                </c:pt>
                <c:pt idx="26">
                  <c:v>64.9</c:v>
                </c:pt>
                <c:pt idx="27">
                  <c:v>64.8</c:v>
                </c:pt>
                <c:pt idx="28">
                  <c:v>64.7</c:v>
                </c:pt>
                <c:pt idx="29">
                  <c:v>64.6</c:v>
                </c:pt>
                <c:pt idx="30">
                  <c:v>64.3</c:v>
                </c:pt>
                <c:pt idx="31">
                  <c:v>64.1</c:v>
                </c:pt>
                <c:pt idx="32">
                  <c:v>64.1</c:v>
                </c:pt>
                <c:pt idx="33">
                  <c:v>63.5</c:v>
                </c:pt>
                <c:pt idx="34">
                  <c:v>63.3</c:v>
                </c:pt>
                <c:pt idx="35">
                  <c:v>63.2</c:v>
                </c:pt>
                <c:pt idx="36">
                  <c:v>63.2</c:v>
                </c:pt>
                <c:pt idx="37">
                  <c:v>63.2</c:v>
                </c:pt>
                <c:pt idx="38">
                  <c:v>63.2</c:v>
                </c:pt>
                <c:pt idx="39">
                  <c:v>63.1</c:v>
                </c:pt>
                <c:pt idx="40">
                  <c:v>63.1</c:v>
                </c:pt>
                <c:pt idx="41">
                  <c:v>63.0</c:v>
                </c:pt>
                <c:pt idx="42">
                  <c:v>62.9</c:v>
                </c:pt>
                <c:pt idx="43">
                  <c:v>62.8</c:v>
                </c:pt>
                <c:pt idx="44">
                  <c:v>62.6</c:v>
                </c:pt>
                <c:pt idx="45">
                  <c:v>62.5</c:v>
                </c:pt>
                <c:pt idx="46">
                  <c:v>62.1</c:v>
                </c:pt>
                <c:pt idx="47">
                  <c:v>62.1</c:v>
                </c:pt>
                <c:pt idx="48">
                  <c:v>61.9</c:v>
                </c:pt>
                <c:pt idx="49">
                  <c:v>61.8</c:v>
                </c:pt>
                <c:pt idx="50">
                  <c:v>61.7</c:v>
                </c:pt>
                <c:pt idx="51">
                  <c:v>61.7</c:v>
                </c:pt>
                <c:pt idx="52">
                  <c:v>61.7</c:v>
                </c:pt>
                <c:pt idx="53">
                  <c:v>61.7</c:v>
                </c:pt>
                <c:pt idx="54">
                  <c:v>61.6</c:v>
                </c:pt>
                <c:pt idx="55">
                  <c:v>61.6</c:v>
                </c:pt>
                <c:pt idx="56">
                  <c:v>61.5</c:v>
                </c:pt>
                <c:pt idx="57">
                  <c:v>61.3</c:v>
                </c:pt>
                <c:pt idx="58">
                  <c:v>61.0</c:v>
                </c:pt>
                <c:pt idx="59">
                  <c:v>60.9</c:v>
                </c:pt>
                <c:pt idx="60">
                  <c:v>60.7</c:v>
                </c:pt>
                <c:pt idx="61">
                  <c:v>60.7</c:v>
                </c:pt>
                <c:pt idx="62">
                  <c:v>60.7</c:v>
                </c:pt>
                <c:pt idx="63">
                  <c:v>60.6</c:v>
                </c:pt>
                <c:pt idx="64">
                  <c:v>60.5</c:v>
                </c:pt>
                <c:pt idx="65">
                  <c:v>60.5</c:v>
                </c:pt>
                <c:pt idx="66">
                  <c:v>60.5</c:v>
                </c:pt>
                <c:pt idx="67">
                  <c:v>60.5</c:v>
                </c:pt>
                <c:pt idx="68">
                  <c:v>60.4</c:v>
                </c:pt>
                <c:pt idx="69">
                  <c:v>60.4</c:v>
                </c:pt>
                <c:pt idx="70">
                  <c:v>60.4</c:v>
                </c:pt>
                <c:pt idx="71">
                  <c:v>60.2</c:v>
                </c:pt>
                <c:pt idx="72">
                  <c:v>60.2</c:v>
                </c:pt>
                <c:pt idx="73">
                  <c:v>60.1</c:v>
                </c:pt>
                <c:pt idx="74">
                  <c:v>60.1</c:v>
                </c:pt>
                <c:pt idx="75">
                  <c:v>60.0</c:v>
                </c:pt>
                <c:pt idx="76">
                  <c:v>60.0</c:v>
                </c:pt>
                <c:pt idx="77">
                  <c:v>60.0</c:v>
                </c:pt>
                <c:pt idx="78">
                  <c:v>59.9</c:v>
                </c:pt>
                <c:pt idx="79">
                  <c:v>59.9</c:v>
                </c:pt>
                <c:pt idx="80">
                  <c:v>59.8</c:v>
                </c:pt>
                <c:pt idx="81">
                  <c:v>59.8</c:v>
                </c:pt>
                <c:pt idx="82">
                  <c:v>59.8</c:v>
                </c:pt>
                <c:pt idx="83">
                  <c:v>59.6</c:v>
                </c:pt>
                <c:pt idx="84">
                  <c:v>59.5</c:v>
                </c:pt>
                <c:pt idx="85">
                  <c:v>59.5</c:v>
                </c:pt>
                <c:pt idx="86">
                  <c:v>59.4</c:v>
                </c:pt>
                <c:pt idx="87">
                  <c:v>59.3</c:v>
                </c:pt>
                <c:pt idx="88">
                  <c:v>59.3</c:v>
                </c:pt>
                <c:pt idx="89">
                  <c:v>59.3</c:v>
                </c:pt>
                <c:pt idx="90">
                  <c:v>59.2</c:v>
                </c:pt>
                <c:pt idx="91">
                  <c:v>58.9</c:v>
                </c:pt>
                <c:pt idx="92">
                  <c:v>58.9</c:v>
                </c:pt>
                <c:pt idx="93">
                  <c:v>58.9</c:v>
                </c:pt>
                <c:pt idx="94">
                  <c:v>58.8</c:v>
                </c:pt>
                <c:pt idx="95">
                  <c:v>58.8</c:v>
                </c:pt>
                <c:pt idx="96">
                  <c:v>58.7</c:v>
                </c:pt>
                <c:pt idx="97">
                  <c:v>58.7</c:v>
                </c:pt>
                <c:pt idx="98">
                  <c:v>58.7</c:v>
                </c:pt>
                <c:pt idx="99">
                  <c:v>58.6</c:v>
                </c:pt>
                <c:pt idx="100">
                  <c:v>58.5</c:v>
                </c:pt>
                <c:pt idx="101">
                  <c:v>58.5</c:v>
                </c:pt>
                <c:pt idx="102">
                  <c:v>58.4</c:v>
                </c:pt>
                <c:pt idx="103">
                  <c:v>58.4</c:v>
                </c:pt>
                <c:pt idx="104">
                  <c:v>58.3</c:v>
                </c:pt>
                <c:pt idx="105">
                  <c:v>58.2</c:v>
                </c:pt>
                <c:pt idx="106">
                  <c:v>58.2</c:v>
                </c:pt>
                <c:pt idx="107">
                  <c:v>58.1</c:v>
                </c:pt>
                <c:pt idx="108">
                  <c:v>58.1</c:v>
                </c:pt>
                <c:pt idx="109">
                  <c:v>58.1</c:v>
                </c:pt>
                <c:pt idx="110">
                  <c:v>58.0</c:v>
                </c:pt>
                <c:pt idx="111">
                  <c:v>57.9</c:v>
                </c:pt>
                <c:pt idx="112">
                  <c:v>57.9</c:v>
                </c:pt>
                <c:pt idx="113">
                  <c:v>57.9</c:v>
                </c:pt>
                <c:pt idx="114">
                  <c:v>57.8</c:v>
                </c:pt>
                <c:pt idx="115">
                  <c:v>57.8</c:v>
                </c:pt>
                <c:pt idx="116">
                  <c:v>57.6</c:v>
                </c:pt>
                <c:pt idx="117">
                  <c:v>57.6</c:v>
                </c:pt>
                <c:pt idx="118">
                  <c:v>57.5</c:v>
                </c:pt>
                <c:pt idx="119">
                  <c:v>57.5</c:v>
                </c:pt>
                <c:pt idx="120">
                  <c:v>57.5</c:v>
                </c:pt>
                <c:pt idx="121">
                  <c:v>57.4</c:v>
                </c:pt>
                <c:pt idx="122">
                  <c:v>57.4</c:v>
                </c:pt>
                <c:pt idx="123">
                  <c:v>57.3</c:v>
                </c:pt>
                <c:pt idx="124">
                  <c:v>57.3</c:v>
                </c:pt>
                <c:pt idx="125">
                  <c:v>57.3</c:v>
                </c:pt>
                <c:pt idx="126">
                  <c:v>57.3</c:v>
                </c:pt>
                <c:pt idx="127">
                  <c:v>57.2</c:v>
                </c:pt>
                <c:pt idx="128">
                  <c:v>57.2</c:v>
                </c:pt>
                <c:pt idx="129">
                  <c:v>57.1</c:v>
                </c:pt>
                <c:pt idx="130">
                  <c:v>57.1</c:v>
                </c:pt>
                <c:pt idx="131">
                  <c:v>57.1</c:v>
                </c:pt>
                <c:pt idx="132">
                  <c:v>57.0</c:v>
                </c:pt>
                <c:pt idx="133">
                  <c:v>56.9</c:v>
                </c:pt>
                <c:pt idx="134">
                  <c:v>56.9</c:v>
                </c:pt>
                <c:pt idx="135">
                  <c:v>56.9</c:v>
                </c:pt>
                <c:pt idx="136">
                  <c:v>56.9</c:v>
                </c:pt>
                <c:pt idx="137">
                  <c:v>56.8</c:v>
                </c:pt>
                <c:pt idx="138">
                  <c:v>56.8</c:v>
                </c:pt>
                <c:pt idx="139">
                  <c:v>56.8</c:v>
                </c:pt>
                <c:pt idx="140">
                  <c:v>56.7</c:v>
                </c:pt>
                <c:pt idx="141">
                  <c:v>56.7</c:v>
                </c:pt>
                <c:pt idx="142">
                  <c:v>56.6</c:v>
                </c:pt>
                <c:pt idx="143">
                  <c:v>56.6</c:v>
                </c:pt>
                <c:pt idx="144">
                  <c:v>56.4</c:v>
                </c:pt>
                <c:pt idx="145">
                  <c:v>56.4</c:v>
                </c:pt>
                <c:pt idx="146">
                  <c:v>56.4</c:v>
                </c:pt>
                <c:pt idx="147">
                  <c:v>56.3</c:v>
                </c:pt>
                <c:pt idx="148">
                  <c:v>56.3</c:v>
                </c:pt>
                <c:pt idx="149">
                  <c:v>56.2</c:v>
                </c:pt>
                <c:pt idx="150">
                  <c:v>56.2</c:v>
                </c:pt>
                <c:pt idx="151">
                  <c:v>56.2</c:v>
                </c:pt>
                <c:pt idx="152">
                  <c:v>56.1</c:v>
                </c:pt>
                <c:pt idx="153">
                  <c:v>56.1</c:v>
                </c:pt>
                <c:pt idx="154">
                  <c:v>56.0</c:v>
                </c:pt>
                <c:pt idx="155">
                  <c:v>56.0</c:v>
                </c:pt>
                <c:pt idx="156">
                  <c:v>55.9</c:v>
                </c:pt>
                <c:pt idx="157">
                  <c:v>55.9</c:v>
                </c:pt>
                <c:pt idx="158">
                  <c:v>55.9</c:v>
                </c:pt>
                <c:pt idx="159">
                  <c:v>55.9</c:v>
                </c:pt>
                <c:pt idx="160">
                  <c:v>55.9</c:v>
                </c:pt>
                <c:pt idx="161">
                  <c:v>55.8</c:v>
                </c:pt>
                <c:pt idx="162">
                  <c:v>55.7</c:v>
                </c:pt>
                <c:pt idx="163">
                  <c:v>55.7</c:v>
                </c:pt>
                <c:pt idx="164">
                  <c:v>55.7</c:v>
                </c:pt>
                <c:pt idx="165">
                  <c:v>55.7</c:v>
                </c:pt>
                <c:pt idx="166">
                  <c:v>55.6</c:v>
                </c:pt>
                <c:pt idx="167">
                  <c:v>55.6</c:v>
                </c:pt>
                <c:pt idx="168">
                  <c:v>55.6</c:v>
                </c:pt>
                <c:pt idx="169">
                  <c:v>55.5</c:v>
                </c:pt>
                <c:pt idx="170">
                  <c:v>55.5</c:v>
                </c:pt>
                <c:pt idx="171">
                  <c:v>55.5</c:v>
                </c:pt>
                <c:pt idx="172">
                  <c:v>55.4</c:v>
                </c:pt>
                <c:pt idx="173">
                  <c:v>55.4</c:v>
                </c:pt>
                <c:pt idx="174">
                  <c:v>55.4</c:v>
                </c:pt>
                <c:pt idx="175">
                  <c:v>55.3</c:v>
                </c:pt>
                <c:pt idx="176">
                  <c:v>55.2</c:v>
                </c:pt>
                <c:pt idx="177">
                  <c:v>55.2</c:v>
                </c:pt>
                <c:pt idx="178">
                  <c:v>55.1</c:v>
                </c:pt>
                <c:pt idx="179">
                  <c:v>55.1</c:v>
                </c:pt>
                <c:pt idx="180">
                  <c:v>55.1</c:v>
                </c:pt>
                <c:pt idx="181">
                  <c:v>55.1</c:v>
                </c:pt>
                <c:pt idx="182">
                  <c:v>55.1</c:v>
                </c:pt>
                <c:pt idx="183">
                  <c:v>55.0</c:v>
                </c:pt>
                <c:pt idx="184">
                  <c:v>55.0</c:v>
                </c:pt>
                <c:pt idx="185">
                  <c:v>55.0</c:v>
                </c:pt>
                <c:pt idx="186">
                  <c:v>55.0</c:v>
                </c:pt>
                <c:pt idx="187">
                  <c:v>54.9</c:v>
                </c:pt>
                <c:pt idx="188">
                  <c:v>54.9</c:v>
                </c:pt>
                <c:pt idx="189">
                  <c:v>54.9</c:v>
                </c:pt>
                <c:pt idx="190">
                  <c:v>54.8</c:v>
                </c:pt>
                <c:pt idx="191">
                  <c:v>54.8</c:v>
                </c:pt>
                <c:pt idx="192">
                  <c:v>54.7</c:v>
                </c:pt>
                <c:pt idx="193">
                  <c:v>54.7</c:v>
                </c:pt>
                <c:pt idx="194">
                  <c:v>54.6</c:v>
                </c:pt>
                <c:pt idx="195">
                  <c:v>54.6</c:v>
                </c:pt>
                <c:pt idx="196">
                  <c:v>54.6</c:v>
                </c:pt>
                <c:pt idx="197">
                  <c:v>54.5</c:v>
                </c:pt>
                <c:pt idx="198">
                  <c:v>54.3</c:v>
                </c:pt>
                <c:pt idx="199">
                  <c:v>54.2</c:v>
                </c:pt>
                <c:pt idx="200">
                  <c:v>54.1</c:v>
                </c:pt>
                <c:pt idx="201">
                  <c:v>54.1</c:v>
                </c:pt>
                <c:pt idx="202">
                  <c:v>54.1</c:v>
                </c:pt>
                <c:pt idx="203">
                  <c:v>54.1</c:v>
                </c:pt>
                <c:pt idx="204">
                  <c:v>54.0</c:v>
                </c:pt>
                <c:pt idx="205">
                  <c:v>54.0</c:v>
                </c:pt>
                <c:pt idx="206">
                  <c:v>54.0</c:v>
                </c:pt>
                <c:pt idx="207">
                  <c:v>54.0</c:v>
                </c:pt>
                <c:pt idx="208">
                  <c:v>53.9</c:v>
                </c:pt>
                <c:pt idx="209">
                  <c:v>53.9</c:v>
                </c:pt>
                <c:pt idx="210">
                  <c:v>53.9</c:v>
                </c:pt>
                <c:pt idx="211">
                  <c:v>53.9</c:v>
                </c:pt>
                <c:pt idx="212">
                  <c:v>53.9</c:v>
                </c:pt>
                <c:pt idx="213">
                  <c:v>53.9</c:v>
                </c:pt>
                <c:pt idx="214">
                  <c:v>53.9</c:v>
                </c:pt>
                <c:pt idx="215">
                  <c:v>53.8</c:v>
                </c:pt>
                <c:pt idx="216">
                  <c:v>53.8</c:v>
                </c:pt>
                <c:pt idx="217">
                  <c:v>53.7</c:v>
                </c:pt>
                <c:pt idx="218">
                  <c:v>53.7</c:v>
                </c:pt>
                <c:pt idx="219">
                  <c:v>53.6</c:v>
                </c:pt>
                <c:pt idx="220">
                  <c:v>53.6</c:v>
                </c:pt>
                <c:pt idx="221">
                  <c:v>53.6</c:v>
                </c:pt>
                <c:pt idx="222">
                  <c:v>53.6</c:v>
                </c:pt>
                <c:pt idx="223">
                  <c:v>53.5</c:v>
                </c:pt>
                <c:pt idx="224">
                  <c:v>53.5</c:v>
                </c:pt>
                <c:pt idx="225">
                  <c:v>53.4</c:v>
                </c:pt>
                <c:pt idx="226">
                  <c:v>53.4</c:v>
                </c:pt>
                <c:pt idx="227">
                  <c:v>53.3</c:v>
                </c:pt>
                <c:pt idx="228">
                  <c:v>53.3</c:v>
                </c:pt>
                <c:pt idx="229">
                  <c:v>53.3</c:v>
                </c:pt>
                <c:pt idx="230">
                  <c:v>53.2</c:v>
                </c:pt>
                <c:pt idx="231">
                  <c:v>53.2</c:v>
                </c:pt>
                <c:pt idx="232">
                  <c:v>53.1</c:v>
                </c:pt>
                <c:pt idx="233">
                  <c:v>53.0</c:v>
                </c:pt>
                <c:pt idx="234">
                  <c:v>52.9</c:v>
                </c:pt>
                <c:pt idx="235">
                  <c:v>52.8</c:v>
                </c:pt>
                <c:pt idx="236">
                  <c:v>52.8</c:v>
                </c:pt>
                <c:pt idx="237">
                  <c:v>52.8</c:v>
                </c:pt>
                <c:pt idx="238">
                  <c:v>52.8</c:v>
                </c:pt>
                <c:pt idx="239">
                  <c:v>52.6</c:v>
                </c:pt>
                <c:pt idx="240">
                  <c:v>52.4</c:v>
                </c:pt>
                <c:pt idx="241">
                  <c:v>52.4</c:v>
                </c:pt>
                <c:pt idx="242">
                  <c:v>52.4</c:v>
                </c:pt>
                <c:pt idx="243">
                  <c:v>52.3</c:v>
                </c:pt>
                <c:pt idx="244">
                  <c:v>52.3</c:v>
                </c:pt>
                <c:pt idx="245">
                  <c:v>52.3</c:v>
                </c:pt>
                <c:pt idx="246">
                  <c:v>52.3</c:v>
                </c:pt>
                <c:pt idx="247">
                  <c:v>52.3</c:v>
                </c:pt>
                <c:pt idx="248">
                  <c:v>52.2</c:v>
                </c:pt>
                <c:pt idx="249">
                  <c:v>52.2</c:v>
                </c:pt>
                <c:pt idx="250">
                  <c:v>52.1</c:v>
                </c:pt>
                <c:pt idx="251">
                  <c:v>51.7</c:v>
                </c:pt>
                <c:pt idx="252">
                  <c:v>51.7</c:v>
                </c:pt>
                <c:pt idx="253">
                  <c:v>51.7</c:v>
                </c:pt>
                <c:pt idx="254">
                  <c:v>51.7</c:v>
                </c:pt>
                <c:pt idx="255">
                  <c:v>51.6</c:v>
                </c:pt>
                <c:pt idx="256">
                  <c:v>51.6</c:v>
                </c:pt>
                <c:pt idx="257">
                  <c:v>51.6</c:v>
                </c:pt>
                <c:pt idx="258">
                  <c:v>51.6</c:v>
                </c:pt>
                <c:pt idx="259">
                  <c:v>51.4</c:v>
                </c:pt>
                <c:pt idx="260">
                  <c:v>51.3</c:v>
                </c:pt>
                <c:pt idx="261">
                  <c:v>51.3</c:v>
                </c:pt>
                <c:pt idx="262">
                  <c:v>51.3</c:v>
                </c:pt>
                <c:pt idx="263">
                  <c:v>51.0</c:v>
                </c:pt>
                <c:pt idx="264">
                  <c:v>51.0</c:v>
                </c:pt>
                <c:pt idx="265">
                  <c:v>50.9</c:v>
                </c:pt>
                <c:pt idx="266">
                  <c:v>50.9</c:v>
                </c:pt>
                <c:pt idx="267">
                  <c:v>50.8</c:v>
                </c:pt>
                <c:pt idx="268">
                  <c:v>50.8</c:v>
                </c:pt>
                <c:pt idx="269">
                  <c:v>50.8</c:v>
                </c:pt>
                <c:pt idx="270">
                  <c:v>50.7</c:v>
                </c:pt>
                <c:pt idx="271">
                  <c:v>50.6</c:v>
                </c:pt>
                <c:pt idx="272">
                  <c:v>50.6</c:v>
                </c:pt>
                <c:pt idx="273">
                  <c:v>50.6</c:v>
                </c:pt>
                <c:pt idx="274">
                  <c:v>50.5</c:v>
                </c:pt>
                <c:pt idx="275">
                  <c:v>50.4</c:v>
                </c:pt>
                <c:pt idx="276">
                  <c:v>50.4</c:v>
                </c:pt>
                <c:pt idx="277">
                  <c:v>50.3</c:v>
                </c:pt>
                <c:pt idx="278">
                  <c:v>50.3</c:v>
                </c:pt>
                <c:pt idx="279">
                  <c:v>50.1</c:v>
                </c:pt>
                <c:pt idx="280">
                  <c:v>50.0</c:v>
                </c:pt>
                <c:pt idx="281">
                  <c:v>50.0</c:v>
                </c:pt>
                <c:pt idx="282">
                  <c:v>49.8</c:v>
                </c:pt>
                <c:pt idx="283">
                  <c:v>49.8</c:v>
                </c:pt>
                <c:pt idx="284">
                  <c:v>49.7</c:v>
                </c:pt>
                <c:pt idx="285">
                  <c:v>49.6</c:v>
                </c:pt>
                <c:pt idx="286">
                  <c:v>49.4</c:v>
                </c:pt>
                <c:pt idx="287">
                  <c:v>49.3</c:v>
                </c:pt>
                <c:pt idx="288">
                  <c:v>49.3</c:v>
                </c:pt>
                <c:pt idx="289">
                  <c:v>49.2</c:v>
                </c:pt>
                <c:pt idx="290">
                  <c:v>49.2</c:v>
                </c:pt>
                <c:pt idx="291">
                  <c:v>49.1</c:v>
                </c:pt>
                <c:pt idx="292">
                  <c:v>49.0</c:v>
                </c:pt>
                <c:pt idx="293">
                  <c:v>48.8</c:v>
                </c:pt>
                <c:pt idx="294">
                  <c:v>48.3</c:v>
                </c:pt>
                <c:pt idx="295">
                  <c:v>47.7</c:v>
                </c:pt>
                <c:pt idx="296">
                  <c:v>47.7</c:v>
                </c:pt>
                <c:pt idx="297">
                  <c:v>47.3</c:v>
                </c:pt>
                <c:pt idx="298">
                  <c:v>46.7</c:v>
                </c:pt>
                <c:pt idx="299">
                  <c:v>46.7</c:v>
                </c:pt>
                <c:pt idx="300">
                  <c:v>46.7</c:v>
                </c:pt>
                <c:pt idx="301">
                  <c:v>46.4</c:v>
                </c:pt>
                <c:pt idx="302">
                  <c:v>46.4</c:v>
                </c:pt>
                <c:pt idx="303">
                  <c:v>45.4</c:v>
                </c:pt>
                <c:pt idx="304">
                  <c:v>44.5</c:v>
                </c:pt>
                <c:pt idx="305">
                  <c:v>43.8</c:v>
                </c:pt>
                <c:pt idx="306">
                  <c:v>43.0</c:v>
                </c:pt>
                <c:pt idx="307">
                  <c:v>41.5</c:v>
                </c:pt>
                <c:pt idx="308">
                  <c:v>39.0</c:v>
                </c:pt>
                <c:pt idx="309">
                  <c:v>38.7</c:v>
                </c:pt>
              </c:numCache>
            </c:numRef>
          </c:yVal>
          <c:bubbleSize>
            <c:numRef>
              <c:f>Менеджмент!$C$1:$C$332</c:f>
              <c:numCache>
                <c:formatCode>General</c:formatCode>
                <c:ptCount val="332"/>
                <c:pt idx="0">
                  <c:v>83.0</c:v>
                </c:pt>
                <c:pt idx="1">
                  <c:v>71.0</c:v>
                </c:pt>
                <c:pt idx="2">
                  <c:v>201.0</c:v>
                </c:pt>
                <c:pt idx="3">
                  <c:v>275.0</c:v>
                </c:pt>
                <c:pt idx="4">
                  <c:v>168.0</c:v>
                </c:pt>
                <c:pt idx="5">
                  <c:v>2.0</c:v>
                </c:pt>
                <c:pt idx="6">
                  <c:v>71.0</c:v>
                </c:pt>
                <c:pt idx="7">
                  <c:v>16.0</c:v>
                </c:pt>
                <c:pt idx="8">
                  <c:v>124.0</c:v>
                </c:pt>
                <c:pt idx="9">
                  <c:v>337.0</c:v>
                </c:pt>
                <c:pt idx="10">
                  <c:v>19.0</c:v>
                </c:pt>
                <c:pt idx="11">
                  <c:v>45.0</c:v>
                </c:pt>
                <c:pt idx="12">
                  <c:v>19.0</c:v>
                </c:pt>
                <c:pt idx="13">
                  <c:v>98.0</c:v>
                </c:pt>
                <c:pt idx="14">
                  <c:v>22.0</c:v>
                </c:pt>
                <c:pt idx="15">
                  <c:v>14.0</c:v>
                </c:pt>
                <c:pt idx="16">
                  <c:v>8.0</c:v>
                </c:pt>
                <c:pt idx="17">
                  <c:v>25.0</c:v>
                </c:pt>
                <c:pt idx="18">
                  <c:v>8.0</c:v>
                </c:pt>
                <c:pt idx="19">
                  <c:v>126.0</c:v>
                </c:pt>
                <c:pt idx="20">
                  <c:v>5.0</c:v>
                </c:pt>
                <c:pt idx="21">
                  <c:v>31.0</c:v>
                </c:pt>
                <c:pt idx="22">
                  <c:v>35.0</c:v>
                </c:pt>
                <c:pt idx="23">
                  <c:v>9.0</c:v>
                </c:pt>
                <c:pt idx="24">
                  <c:v>11.0</c:v>
                </c:pt>
                <c:pt idx="25">
                  <c:v>394.0</c:v>
                </c:pt>
                <c:pt idx="26">
                  <c:v>31.0</c:v>
                </c:pt>
                <c:pt idx="27">
                  <c:v>26.0</c:v>
                </c:pt>
                <c:pt idx="28">
                  <c:v>151.0</c:v>
                </c:pt>
                <c:pt idx="29">
                  <c:v>36.0</c:v>
                </c:pt>
                <c:pt idx="30">
                  <c:v>36.0</c:v>
                </c:pt>
                <c:pt idx="31">
                  <c:v>15.0</c:v>
                </c:pt>
                <c:pt idx="32">
                  <c:v>15.0</c:v>
                </c:pt>
                <c:pt idx="33">
                  <c:v>6.0</c:v>
                </c:pt>
                <c:pt idx="34">
                  <c:v>24.0</c:v>
                </c:pt>
                <c:pt idx="35">
                  <c:v>10.0</c:v>
                </c:pt>
                <c:pt idx="36">
                  <c:v>4.0</c:v>
                </c:pt>
                <c:pt idx="37">
                  <c:v>21.0</c:v>
                </c:pt>
                <c:pt idx="38">
                  <c:v>18.0</c:v>
                </c:pt>
                <c:pt idx="39">
                  <c:v>6.0</c:v>
                </c:pt>
                <c:pt idx="40">
                  <c:v>14.0</c:v>
                </c:pt>
                <c:pt idx="41">
                  <c:v>57.0</c:v>
                </c:pt>
                <c:pt idx="42">
                  <c:v>8.0</c:v>
                </c:pt>
                <c:pt idx="43">
                  <c:v>55.0</c:v>
                </c:pt>
                <c:pt idx="44">
                  <c:v>50.0</c:v>
                </c:pt>
                <c:pt idx="45">
                  <c:v>69.0</c:v>
                </c:pt>
                <c:pt idx="46">
                  <c:v>56.0</c:v>
                </c:pt>
                <c:pt idx="47">
                  <c:v>65.0</c:v>
                </c:pt>
                <c:pt idx="48">
                  <c:v>238.0</c:v>
                </c:pt>
                <c:pt idx="49">
                  <c:v>6.0</c:v>
                </c:pt>
                <c:pt idx="50">
                  <c:v>5.0</c:v>
                </c:pt>
                <c:pt idx="51">
                  <c:v>37.0</c:v>
                </c:pt>
                <c:pt idx="52">
                  <c:v>34.0</c:v>
                </c:pt>
                <c:pt idx="53">
                  <c:v>34.0</c:v>
                </c:pt>
                <c:pt idx="54">
                  <c:v>17.0</c:v>
                </c:pt>
                <c:pt idx="55">
                  <c:v>11.0</c:v>
                </c:pt>
                <c:pt idx="56">
                  <c:v>279.0</c:v>
                </c:pt>
                <c:pt idx="57">
                  <c:v>39.0</c:v>
                </c:pt>
                <c:pt idx="58">
                  <c:v>205.0</c:v>
                </c:pt>
                <c:pt idx="59">
                  <c:v>122.0</c:v>
                </c:pt>
                <c:pt idx="60">
                  <c:v>14.0</c:v>
                </c:pt>
                <c:pt idx="61">
                  <c:v>1.0</c:v>
                </c:pt>
                <c:pt idx="62">
                  <c:v>7.0</c:v>
                </c:pt>
                <c:pt idx="63">
                  <c:v>50.0</c:v>
                </c:pt>
                <c:pt idx="64">
                  <c:v>107.0</c:v>
                </c:pt>
                <c:pt idx="65">
                  <c:v>22.0</c:v>
                </c:pt>
                <c:pt idx="66">
                  <c:v>53.0</c:v>
                </c:pt>
                <c:pt idx="67">
                  <c:v>16.0</c:v>
                </c:pt>
                <c:pt idx="68">
                  <c:v>83.0</c:v>
                </c:pt>
                <c:pt idx="69">
                  <c:v>3.0</c:v>
                </c:pt>
                <c:pt idx="70">
                  <c:v>16.0</c:v>
                </c:pt>
                <c:pt idx="71">
                  <c:v>75.0</c:v>
                </c:pt>
                <c:pt idx="72">
                  <c:v>10.0</c:v>
                </c:pt>
                <c:pt idx="73">
                  <c:v>25.0</c:v>
                </c:pt>
                <c:pt idx="74">
                  <c:v>38.0</c:v>
                </c:pt>
                <c:pt idx="75">
                  <c:v>240.0</c:v>
                </c:pt>
                <c:pt idx="76">
                  <c:v>112.0</c:v>
                </c:pt>
                <c:pt idx="77">
                  <c:v>47.0</c:v>
                </c:pt>
                <c:pt idx="78">
                  <c:v>99.0</c:v>
                </c:pt>
                <c:pt idx="79">
                  <c:v>66.0</c:v>
                </c:pt>
                <c:pt idx="80">
                  <c:v>17.0</c:v>
                </c:pt>
                <c:pt idx="81">
                  <c:v>88.0</c:v>
                </c:pt>
                <c:pt idx="82">
                  <c:v>18.0</c:v>
                </c:pt>
                <c:pt idx="83">
                  <c:v>54.0</c:v>
                </c:pt>
                <c:pt idx="84">
                  <c:v>67.0</c:v>
                </c:pt>
                <c:pt idx="85">
                  <c:v>151.0</c:v>
                </c:pt>
                <c:pt idx="86">
                  <c:v>117.0</c:v>
                </c:pt>
                <c:pt idx="87">
                  <c:v>40.0</c:v>
                </c:pt>
                <c:pt idx="88">
                  <c:v>133.0</c:v>
                </c:pt>
                <c:pt idx="89">
                  <c:v>24.0</c:v>
                </c:pt>
                <c:pt idx="90">
                  <c:v>6.0</c:v>
                </c:pt>
                <c:pt idx="91">
                  <c:v>10.0</c:v>
                </c:pt>
                <c:pt idx="92">
                  <c:v>13.0</c:v>
                </c:pt>
                <c:pt idx="93">
                  <c:v>16.0</c:v>
                </c:pt>
                <c:pt idx="94">
                  <c:v>29.0</c:v>
                </c:pt>
                <c:pt idx="95">
                  <c:v>11.0</c:v>
                </c:pt>
                <c:pt idx="96">
                  <c:v>6.0</c:v>
                </c:pt>
                <c:pt idx="97">
                  <c:v>68.0</c:v>
                </c:pt>
                <c:pt idx="98">
                  <c:v>3.0</c:v>
                </c:pt>
                <c:pt idx="99">
                  <c:v>13.0</c:v>
                </c:pt>
                <c:pt idx="100">
                  <c:v>5.0</c:v>
                </c:pt>
                <c:pt idx="101">
                  <c:v>105.0</c:v>
                </c:pt>
                <c:pt idx="102">
                  <c:v>75.0</c:v>
                </c:pt>
                <c:pt idx="103">
                  <c:v>17.0</c:v>
                </c:pt>
                <c:pt idx="104">
                  <c:v>1.0</c:v>
                </c:pt>
                <c:pt idx="105">
                  <c:v>13.0</c:v>
                </c:pt>
                <c:pt idx="106">
                  <c:v>1.0</c:v>
                </c:pt>
                <c:pt idx="107">
                  <c:v>8.0</c:v>
                </c:pt>
                <c:pt idx="108">
                  <c:v>30.0</c:v>
                </c:pt>
                <c:pt idx="109">
                  <c:v>43.0</c:v>
                </c:pt>
                <c:pt idx="110">
                  <c:v>5.0</c:v>
                </c:pt>
                <c:pt idx="111">
                  <c:v>70.0</c:v>
                </c:pt>
                <c:pt idx="112">
                  <c:v>2.0</c:v>
                </c:pt>
                <c:pt idx="113">
                  <c:v>179.0</c:v>
                </c:pt>
                <c:pt idx="114">
                  <c:v>24.0</c:v>
                </c:pt>
                <c:pt idx="115">
                  <c:v>20.0</c:v>
                </c:pt>
                <c:pt idx="116">
                  <c:v>19.0</c:v>
                </c:pt>
                <c:pt idx="117">
                  <c:v>71.0</c:v>
                </c:pt>
                <c:pt idx="118">
                  <c:v>50.0</c:v>
                </c:pt>
                <c:pt idx="119">
                  <c:v>32.0</c:v>
                </c:pt>
                <c:pt idx="120">
                  <c:v>27.0</c:v>
                </c:pt>
                <c:pt idx="121">
                  <c:v>17.0</c:v>
                </c:pt>
                <c:pt idx="122">
                  <c:v>239.0</c:v>
                </c:pt>
                <c:pt idx="123">
                  <c:v>58.0</c:v>
                </c:pt>
                <c:pt idx="124">
                  <c:v>1.0</c:v>
                </c:pt>
                <c:pt idx="125">
                  <c:v>7.0</c:v>
                </c:pt>
                <c:pt idx="126">
                  <c:v>7.0</c:v>
                </c:pt>
                <c:pt idx="127">
                  <c:v>51.0</c:v>
                </c:pt>
                <c:pt idx="128">
                  <c:v>43.0</c:v>
                </c:pt>
                <c:pt idx="129">
                  <c:v>27.0</c:v>
                </c:pt>
                <c:pt idx="130">
                  <c:v>63.0</c:v>
                </c:pt>
                <c:pt idx="131">
                  <c:v>9.0</c:v>
                </c:pt>
                <c:pt idx="132">
                  <c:v>34.0</c:v>
                </c:pt>
                <c:pt idx="133">
                  <c:v>2.0</c:v>
                </c:pt>
                <c:pt idx="134">
                  <c:v>31.0</c:v>
                </c:pt>
                <c:pt idx="135">
                  <c:v>8.0</c:v>
                </c:pt>
                <c:pt idx="136">
                  <c:v>50.0</c:v>
                </c:pt>
                <c:pt idx="137">
                  <c:v>29.0</c:v>
                </c:pt>
                <c:pt idx="138">
                  <c:v>20.0</c:v>
                </c:pt>
                <c:pt idx="139">
                  <c:v>49.0</c:v>
                </c:pt>
                <c:pt idx="140">
                  <c:v>14.0</c:v>
                </c:pt>
                <c:pt idx="141">
                  <c:v>50.0</c:v>
                </c:pt>
                <c:pt idx="142">
                  <c:v>24.0</c:v>
                </c:pt>
                <c:pt idx="143">
                  <c:v>5.0</c:v>
                </c:pt>
                <c:pt idx="144">
                  <c:v>18.0</c:v>
                </c:pt>
                <c:pt idx="145">
                  <c:v>24.0</c:v>
                </c:pt>
                <c:pt idx="146">
                  <c:v>20.0</c:v>
                </c:pt>
                <c:pt idx="147">
                  <c:v>15.0</c:v>
                </c:pt>
                <c:pt idx="148">
                  <c:v>67.0</c:v>
                </c:pt>
                <c:pt idx="149">
                  <c:v>224.0</c:v>
                </c:pt>
                <c:pt idx="150">
                  <c:v>91.0</c:v>
                </c:pt>
                <c:pt idx="151">
                  <c:v>14.0</c:v>
                </c:pt>
                <c:pt idx="152">
                  <c:v>37.0</c:v>
                </c:pt>
                <c:pt idx="153">
                  <c:v>113.0</c:v>
                </c:pt>
                <c:pt idx="154">
                  <c:v>16.0</c:v>
                </c:pt>
                <c:pt idx="155">
                  <c:v>16.0</c:v>
                </c:pt>
                <c:pt idx="156">
                  <c:v>9.0</c:v>
                </c:pt>
                <c:pt idx="157">
                  <c:v>47.0</c:v>
                </c:pt>
                <c:pt idx="158">
                  <c:v>15.0</c:v>
                </c:pt>
                <c:pt idx="159">
                  <c:v>15.0</c:v>
                </c:pt>
                <c:pt idx="160">
                  <c:v>47.0</c:v>
                </c:pt>
                <c:pt idx="161">
                  <c:v>20.0</c:v>
                </c:pt>
                <c:pt idx="162">
                  <c:v>44.0</c:v>
                </c:pt>
                <c:pt idx="163">
                  <c:v>17.0</c:v>
                </c:pt>
                <c:pt idx="164">
                  <c:v>91.0</c:v>
                </c:pt>
                <c:pt idx="165">
                  <c:v>20.0</c:v>
                </c:pt>
                <c:pt idx="166">
                  <c:v>56.0</c:v>
                </c:pt>
                <c:pt idx="167">
                  <c:v>17.0</c:v>
                </c:pt>
                <c:pt idx="168">
                  <c:v>23.0</c:v>
                </c:pt>
                <c:pt idx="169">
                  <c:v>54.0</c:v>
                </c:pt>
                <c:pt idx="170">
                  <c:v>10.0</c:v>
                </c:pt>
                <c:pt idx="171">
                  <c:v>25.0</c:v>
                </c:pt>
                <c:pt idx="172">
                  <c:v>41.0</c:v>
                </c:pt>
                <c:pt idx="173">
                  <c:v>25.0</c:v>
                </c:pt>
                <c:pt idx="174">
                  <c:v>224.0</c:v>
                </c:pt>
                <c:pt idx="175">
                  <c:v>59.0</c:v>
                </c:pt>
                <c:pt idx="176">
                  <c:v>126.0</c:v>
                </c:pt>
                <c:pt idx="177">
                  <c:v>9.0</c:v>
                </c:pt>
                <c:pt idx="178">
                  <c:v>6.0</c:v>
                </c:pt>
                <c:pt idx="179">
                  <c:v>81.0</c:v>
                </c:pt>
                <c:pt idx="180">
                  <c:v>27.0</c:v>
                </c:pt>
                <c:pt idx="181">
                  <c:v>118.0</c:v>
                </c:pt>
                <c:pt idx="182">
                  <c:v>15.0</c:v>
                </c:pt>
                <c:pt idx="183">
                  <c:v>1.0</c:v>
                </c:pt>
                <c:pt idx="184">
                  <c:v>24.0</c:v>
                </c:pt>
                <c:pt idx="185">
                  <c:v>68.0</c:v>
                </c:pt>
                <c:pt idx="186">
                  <c:v>44.0</c:v>
                </c:pt>
                <c:pt idx="187">
                  <c:v>29.0</c:v>
                </c:pt>
                <c:pt idx="188">
                  <c:v>227.0</c:v>
                </c:pt>
                <c:pt idx="189">
                  <c:v>22.0</c:v>
                </c:pt>
                <c:pt idx="190">
                  <c:v>7.0</c:v>
                </c:pt>
                <c:pt idx="191">
                  <c:v>21.0</c:v>
                </c:pt>
                <c:pt idx="192">
                  <c:v>47.0</c:v>
                </c:pt>
                <c:pt idx="193">
                  <c:v>19.0</c:v>
                </c:pt>
                <c:pt idx="194">
                  <c:v>16.0</c:v>
                </c:pt>
                <c:pt idx="195">
                  <c:v>44.0</c:v>
                </c:pt>
                <c:pt idx="196">
                  <c:v>47.0</c:v>
                </c:pt>
                <c:pt idx="197">
                  <c:v>46.0</c:v>
                </c:pt>
                <c:pt idx="198">
                  <c:v>60.0</c:v>
                </c:pt>
                <c:pt idx="199">
                  <c:v>141.0</c:v>
                </c:pt>
                <c:pt idx="200">
                  <c:v>77.0</c:v>
                </c:pt>
                <c:pt idx="201">
                  <c:v>29.0</c:v>
                </c:pt>
                <c:pt idx="202">
                  <c:v>31.0</c:v>
                </c:pt>
                <c:pt idx="203">
                  <c:v>8.0</c:v>
                </c:pt>
                <c:pt idx="204">
                  <c:v>19.0</c:v>
                </c:pt>
                <c:pt idx="205">
                  <c:v>40.0</c:v>
                </c:pt>
                <c:pt idx="206">
                  <c:v>19.0</c:v>
                </c:pt>
                <c:pt idx="207">
                  <c:v>14.0</c:v>
                </c:pt>
                <c:pt idx="208">
                  <c:v>11.0</c:v>
                </c:pt>
                <c:pt idx="209">
                  <c:v>53.0</c:v>
                </c:pt>
                <c:pt idx="210">
                  <c:v>16.0</c:v>
                </c:pt>
                <c:pt idx="211">
                  <c:v>69.0</c:v>
                </c:pt>
                <c:pt idx="212">
                  <c:v>9.0</c:v>
                </c:pt>
                <c:pt idx="213">
                  <c:v>46.0</c:v>
                </c:pt>
                <c:pt idx="214">
                  <c:v>21.0</c:v>
                </c:pt>
                <c:pt idx="215">
                  <c:v>3.0</c:v>
                </c:pt>
                <c:pt idx="216">
                  <c:v>13.0</c:v>
                </c:pt>
                <c:pt idx="217">
                  <c:v>48.0</c:v>
                </c:pt>
                <c:pt idx="218">
                  <c:v>27.0</c:v>
                </c:pt>
                <c:pt idx="219">
                  <c:v>69.0</c:v>
                </c:pt>
                <c:pt idx="220">
                  <c:v>4.0</c:v>
                </c:pt>
                <c:pt idx="221">
                  <c:v>25.0</c:v>
                </c:pt>
                <c:pt idx="222">
                  <c:v>92.0</c:v>
                </c:pt>
                <c:pt idx="223">
                  <c:v>92.0</c:v>
                </c:pt>
                <c:pt idx="224">
                  <c:v>50.0</c:v>
                </c:pt>
                <c:pt idx="225">
                  <c:v>39.0</c:v>
                </c:pt>
                <c:pt idx="226">
                  <c:v>40.0</c:v>
                </c:pt>
                <c:pt idx="227">
                  <c:v>5.0</c:v>
                </c:pt>
                <c:pt idx="228">
                  <c:v>24.0</c:v>
                </c:pt>
                <c:pt idx="229">
                  <c:v>21.0</c:v>
                </c:pt>
                <c:pt idx="230">
                  <c:v>7.0</c:v>
                </c:pt>
                <c:pt idx="231">
                  <c:v>7.0</c:v>
                </c:pt>
                <c:pt idx="232">
                  <c:v>7.0</c:v>
                </c:pt>
                <c:pt idx="233">
                  <c:v>34.0</c:v>
                </c:pt>
                <c:pt idx="234">
                  <c:v>36.0</c:v>
                </c:pt>
                <c:pt idx="235">
                  <c:v>28.0</c:v>
                </c:pt>
                <c:pt idx="236">
                  <c:v>18.0</c:v>
                </c:pt>
                <c:pt idx="237">
                  <c:v>9.0</c:v>
                </c:pt>
                <c:pt idx="238">
                  <c:v>17.0</c:v>
                </c:pt>
                <c:pt idx="239">
                  <c:v>41.0</c:v>
                </c:pt>
                <c:pt idx="240">
                  <c:v>8.0</c:v>
                </c:pt>
                <c:pt idx="241">
                  <c:v>7.0</c:v>
                </c:pt>
                <c:pt idx="242">
                  <c:v>10.0</c:v>
                </c:pt>
                <c:pt idx="243">
                  <c:v>1.0</c:v>
                </c:pt>
                <c:pt idx="244">
                  <c:v>56.0</c:v>
                </c:pt>
                <c:pt idx="245">
                  <c:v>38.0</c:v>
                </c:pt>
                <c:pt idx="246">
                  <c:v>5.0</c:v>
                </c:pt>
                <c:pt idx="247">
                  <c:v>77.0</c:v>
                </c:pt>
                <c:pt idx="248">
                  <c:v>10.0</c:v>
                </c:pt>
                <c:pt idx="249">
                  <c:v>11.0</c:v>
                </c:pt>
                <c:pt idx="250">
                  <c:v>7.0</c:v>
                </c:pt>
                <c:pt idx="251">
                  <c:v>140.0</c:v>
                </c:pt>
                <c:pt idx="252">
                  <c:v>52.0</c:v>
                </c:pt>
                <c:pt idx="253">
                  <c:v>21.0</c:v>
                </c:pt>
                <c:pt idx="254">
                  <c:v>22.0</c:v>
                </c:pt>
                <c:pt idx="255">
                  <c:v>10.0</c:v>
                </c:pt>
                <c:pt idx="256">
                  <c:v>29.0</c:v>
                </c:pt>
                <c:pt idx="257">
                  <c:v>11.0</c:v>
                </c:pt>
                <c:pt idx="258">
                  <c:v>8.0</c:v>
                </c:pt>
                <c:pt idx="259">
                  <c:v>163.0</c:v>
                </c:pt>
                <c:pt idx="260">
                  <c:v>39.0</c:v>
                </c:pt>
                <c:pt idx="261">
                  <c:v>85.0</c:v>
                </c:pt>
                <c:pt idx="262">
                  <c:v>21.0</c:v>
                </c:pt>
                <c:pt idx="263">
                  <c:v>33.0</c:v>
                </c:pt>
                <c:pt idx="264">
                  <c:v>8.0</c:v>
                </c:pt>
                <c:pt idx="265">
                  <c:v>7.0</c:v>
                </c:pt>
                <c:pt idx="266">
                  <c:v>8.0</c:v>
                </c:pt>
                <c:pt idx="267">
                  <c:v>24.0</c:v>
                </c:pt>
                <c:pt idx="268">
                  <c:v>48.0</c:v>
                </c:pt>
                <c:pt idx="269">
                  <c:v>80.0</c:v>
                </c:pt>
                <c:pt idx="270">
                  <c:v>9.0</c:v>
                </c:pt>
                <c:pt idx="271">
                  <c:v>23.0</c:v>
                </c:pt>
                <c:pt idx="272">
                  <c:v>2.0</c:v>
                </c:pt>
                <c:pt idx="273">
                  <c:v>21.0</c:v>
                </c:pt>
                <c:pt idx="274">
                  <c:v>28.0</c:v>
                </c:pt>
                <c:pt idx="275">
                  <c:v>5.0</c:v>
                </c:pt>
                <c:pt idx="276">
                  <c:v>10.0</c:v>
                </c:pt>
                <c:pt idx="277">
                  <c:v>40.0</c:v>
                </c:pt>
                <c:pt idx="278">
                  <c:v>8.0</c:v>
                </c:pt>
                <c:pt idx="279">
                  <c:v>86.0</c:v>
                </c:pt>
                <c:pt idx="280">
                  <c:v>14.0</c:v>
                </c:pt>
                <c:pt idx="281">
                  <c:v>49.0</c:v>
                </c:pt>
                <c:pt idx="282">
                  <c:v>12.0</c:v>
                </c:pt>
                <c:pt idx="283">
                  <c:v>11.0</c:v>
                </c:pt>
                <c:pt idx="284">
                  <c:v>5.0</c:v>
                </c:pt>
                <c:pt idx="285">
                  <c:v>30.0</c:v>
                </c:pt>
                <c:pt idx="286">
                  <c:v>2.0</c:v>
                </c:pt>
                <c:pt idx="287">
                  <c:v>12.0</c:v>
                </c:pt>
                <c:pt idx="288">
                  <c:v>35.0</c:v>
                </c:pt>
                <c:pt idx="289">
                  <c:v>23.0</c:v>
                </c:pt>
                <c:pt idx="290">
                  <c:v>7.0</c:v>
                </c:pt>
                <c:pt idx="291">
                  <c:v>12.0</c:v>
                </c:pt>
                <c:pt idx="292">
                  <c:v>1.0</c:v>
                </c:pt>
                <c:pt idx="293">
                  <c:v>19.0</c:v>
                </c:pt>
                <c:pt idx="294">
                  <c:v>1.0</c:v>
                </c:pt>
                <c:pt idx="295">
                  <c:v>9.0</c:v>
                </c:pt>
                <c:pt idx="296">
                  <c:v>9.0</c:v>
                </c:pt>
                <c:pt idx="297">
                  <c:v>27.0</c:v>
                </c:pt>
                <c:pt idx="298">
                  <c:v>8.0</c:v>
                </c:pt>
                <c:pt idx="299">
                  <c:v>5.0</c:v>
                </c:pt>
                <c:pt idx="300">
                  <c:v>14.0</c:v>
                </c:pt>
                <c:pt idx="301">
                  <c:v>26.0</c:v>
                </c:pt>
                <c:pt idx="302">
                  <c:v>18.0</c:v>
                </c:pt>
                <c:pt idx="303">
                  <c:v>5.0</c:v>
                </c:pt>
                <c:pt idx="304">
                  <c:v>17.0</c:v>
                </c:pt>
                <c:pt idx="305">
                  <c:v>3.0</c:v>
                </c:pt>
                <c:pt idx="306">
                  <c:v>3.0</c:v>
                </c:pt>
                <c:pt idx="307">
                  <c:v>5.0</c:v>
                </c:pt>
                <c:pt idx="308">
                  <c:v>1.0</c:v>
                </c:pt>
                <c:pt idx="309">
                  <c:v>1.0</c:v>
                </c:pt>
                <c:pt idx="313">
                  <c:v>17.0</c:v>
                </c:pt>
                <c:pt idx="314">
                  <c:v>13.0</c:v>
                </c:pt>
                <c:pt idx="319">
                  <c:v>235.0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024381896"/>
        <c:axId val="-2141917848"/>
      </c:bubbleChart>
      <c:valAx>
        <c:axId val="-2024381896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1917848"/>
        <c:crosses val="autoZero"/>
        <c:crossBetween val="midCat"/>
      </c:valAx>
      <c:valAx>
        <c:axId val="-2141917848"/>
        <c:scaling>
          <c:orientation val="minMax"/>
          <c:max val="100.0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243818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Государственное</a:t>
            </a:r>
            <a:r>
              <a:rPr lang="ru-RU" baseline="0"/>
              <a:t> и муниципальное управление</a:t>
            </a:r>
            <a:endParaRPr lang="ru-RU"/>
          </a:p>
        </c:rich>
      </c:tx>
      <c:layout/>
      <c:overlay val="0"/>
    </c:title>
    <c:autoTitleDeleted val="0"/>
    <c:plotArea>
      <c:layout/>
      <c:bubbleChart>
        <c:varyColors val="0"/>
        <c:ser>
          <c:idx val="0"/>
          <c:order val="0"/>
          <c:tx>
            <c:strRef>
              <c:f>ГМУ!$B$1:$B$4</c:f>
              <c:strCache>
                <c:ptCount val="1"/>
                <c:pt idx="0">
                  <c:v>49,9 53,2 66,1 54,5</c:v>
                </c:pt>
              </c:strCache>
            </c:strRef>
          </c:tx>
          <c:invertIfNegative val="0"/>
          <c:dPt>
            <c:idx val="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3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4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5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5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66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6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74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5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7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8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9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9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0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2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1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1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18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2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23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4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2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3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1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6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4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50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Pt>
            <c:idx val="152"/>
            <c:invertIfNegative val="0"/>
            <c:bubble3D val="1"/>
            <c:spPr>
              <a:solidFill>
                <a:srgbClr val="EEECE1">
                  <a:lumMod val="75000"/>
                </a:srgbClr>
              </a:solidFill>
            </c:spPr>
          </c:dPt>
          <c:dLbls>
            <c:dLbl>
              <c:idx val="66"/>
              <c:layout>
                <c:manualLayout>
                  <c:x val="-0.00923361034164357"/>
                  <c:y val="0.0063416575494936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4"/>
              <c:layout>
                <c:manualLayout>
                  <c:x val="-0.0627885503231764"/>
                  <c:y val="-0.041220774071708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layout>
                <c:manualLayout>
                  <c:x val="-0.108956602031394"/>
                  <c:y val="-0.025366630197974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 СПб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4"/>
              <c:layout>
                <c:manualLayout>
                  <c:x val="-0.0110803324099723"/>
                  <c:y val="5.81311893338991E-1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РАНХиГС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2"/>
              <c:layout>
                <c:manualLayout>
                  <c:x val="-0.0480147737765466"/>
                  <c:y val="0.025366630197974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8"/>
              <c:layout>
                <c:manualLayout>
                  <c:x val="-0.0720221606648199"/>
                  <c:y val="-0.038049945296961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СЗИУ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1"/>
              <c:layout>
                <c:manualLayout>
                  <c:x val="-0.0221606648199446"/>
                  <c:y val="0.041220774071708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УИУ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6"/>
              <c:layout>
                <c:manualLayout>
                  <c:x val="-0.0295475530932595"/>
                  <c:y val="0.044391602846455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ГМУ!$A$5:$A$159</c:f>
              <c:numCache>
                <c:formatCode>General</c:formatCode>
                <c:ptCount val="155"/>
                <c:pt idx="0">
                  <c:v>75.0</c:v>
                </c:pt>
                <c:pt idx="6">
                  <c:v>68.8</c:v>
                </c:pt>
                <c:pt idx="7">
                  <c:v>78.3</c:v>
                </c:pt>
                <c:pt idx="9">
                  <c:v>76.6</c:v>
                </c:pt>
                <c:pt idx="16">
                  <c:v>74.4</c:v>
                </c:pt>
                <c:pt idx="21">
                  <c:v>52.0</c:v>
                </c:pt>
                <c:pt idx="22">
                  <c:v>61.9</c:v>
                </c:pt>
                <c:pt idx="23">
                  <c:v>71.9</c:v>
                </c:pt>
                <c:pt idx="24">
                  <c:v>79.3</c:v>
                </c:pt>
                <c:pt idx="26">
                  <c:v>66.5</c:v>
                </c:pt>
                <c:pt idx="27">
                  <c:v>71.2</c:v>
                </c:pt>
                <c:pt idx="32">
                  <c:v>81.8</c:v>
                </c:pt>
                <c:pt idx="33">
                  <c:v>68.6</c:v>
                </c:pt>
                <c:pt idx="36">
                  <c:v>82.1</c:v>
                </c:pt>
                <c:pt idx="38">
                  <c:v>72.0</c:v>
                </c:pt>
                <c:pt idx="43">
                  <c:v>84.3</c:v>
                </c:pt>
                <c:pt idx="46">
                  <c:v>73.2</c:v>
                </c:pt>
                <c:pt idx="49">
                  <c:v>57.4</c:v>
                </c:pt>
                <c:pt idx="52">
                  <c:v>60.8</c:v>
                </c:pt>
                <c:pt idx="55">
                  <c:v>73.2</c:v>
                </c:pt>
                <c:pt idx="56">
                  <c:v>73.1</c:v>
                </c:pt>
                <c:pt idx="66">
                  <c:v>91.5</c:v>
                </c:pt>
                <c:pt idx="67">
                  <c:v>79.9</c:v>
                </c:pt>
                <c:pt idx="74">
                  <c:v>88.2</c:v>
                </c:pt>
                <c:pt idx="75">
                  <c:v>82.9</c:v>
                </c:pt>
                <c:pt idx="77">
                  <c:v>80.1</c:v>
                </c:pt>
                <c:pt idx="85">
                  <c:v>71.8</c:v>
                </c:pt>
                <c:pt idx="91">
                  <c:v>78.6</c:v>
                </c:pt>
                <c:pt idx="92">
                  <c:v>72.2</c:v>
                </c:pt>
                <c:pt idx="94">
                  <c:v>87.9</c:v>
                </c:pt>
                <c:pt idx="100">
                  <c:v>83.6</c:v>
                </c:pt>
                <c:pt idx="101">
                  <c:v>87.0</c:v>
                </c:pt>
                <c:pt idx="111">
                  <c:v>83.3</c:v>
                </c:pt>
                <c:pt idx="112">
                  <c:v>88.9</c:v>
                </c:pt>
                <c:pt idx="114">
                  <c:v>75.8</c:v>
                </c:pt>
                <c:pt idx="115">
                  <c:v>58.1</c:v>
                </c:pt>
                <c:pt idx="116">
                  <c:v>80.0</c:v>
                </c:pt>
                <c:pt idx="117">
                  <c:v>61.9</c:v>
                </c:pt>
                <c:pt idx="118">
                  <c:v>82.0</c:v>
                </c:pt>
                <c:pt idx="120">
                  <c:v>74.8</c:v>
                </c:pt>
                <c:pt idx="121">
                  <c:v>71.6</c:v>
                </c:pt>
                <c:pt idx="123">
                  <c:v>79.5</c:v>
                </c:pt>
                <c:pt idx="124">
                  <c:v>79.7</c:v>
                </c:pt>
                <c:pt idx="127">
                  <c:v>74.7</c:v>
                </c:pt>
                <c:pt idx="132">
                  <c:v>79.1</c:v>
                </c:pt>
                <c:pt idx="141">
                  <c:v>83.8</c:v>
                </c:pt>
                <c:pt idx="146">
                  <c:v>85.8</c:v>
                </c:pt>
                <c:pt idx="148">
                  <c:v>59.5</c:v>
                </c:pt>
                <c:pt idx="150">
                  <c:v>76.5</c:v>
                </c:pt>
                <c:pt idx="152">
                  <c:v>78.3</c:v>
                </c:pt>
              </c:numCache>
            </c:numRef>
          </c:xVal>
          <c:yVal>
            <c:numRef>
              <c:f>ГМУ!$B$5:$B$159</c:f>
              <c:numCache>
                <c:formatCode>General</c:formatCode>
                <c:ptCount val="155"/>
                <c:pt idx="0">
                  <c:v>51.8</c:v>
                </c:pt>
                <c:pt idx="1">
                  <c:v>57.7</c:v>
                </c:pt>
                <c:pt idx="2">
                  <c:v>53.2</c:v>
                </c:pt>
                <c:pt idx="3">
                  <c:v>61.2</c:v>
                </c:pt>
                <c:pt idx="4">
                  <c:v>49.4</c:v>
                </c:pt>
                <c:pt idx="5">
                  <c:v>54.0</c:v>
                </c:pt>
                <c:pt idx="6">
                  <c:v>52.9</c:v>
                </c:pt>
                <c:pt idx="7">
                  <c:v>55.6</c:v>
                </c:pt>
                <c:pt idx="8">
                  <c:v>59.6</c:v>
                </c:pt>
                <c:pt idx="9">
                  <c:v>54.7</c:v>
                </c:pt>
                <c:pt idx="10">
                  <c:v>50.8</c:v>
                </c:pt>
                <c:pt idx="11">
                  <c:v>59.9</c:v>
                </c:pt>
                <c:pt idx="12">
                  <c:v>52.2</c:v>
                </c:pt>
                <c:pt idx="13">
                  <c:v>53.3</c:v>
                </c:pt>
                <c:pt idx="14">
                  <c:v>54.8</c:v>
                </c:pt>
                <c:pt idx="15">
                  <c:v>56.0</c:v>
                </c:pt>
                <c:pt idx="17">
                  <c:v>53.2</c:v>
                </c:pt>
                <c:pt idx="18">
                  <c:v>56.0</c:v>
                </c:pt>
                <c:pt idx="19">
                  <c:v>61.5</c:v>
                </c:pt>
                <c:pt idx="20">
                  <c:v>48.9</c:v>
                </c:pt>
                <c:pt idx="22">
                  <c:v>49.3</c:v>
                </c:pt>
                <c:pt idx="23">
                  <c:v>52.2</c:v>
                </c:pt>
                <c:pt idx="24">
                  <c:v>51.7</c:v>
                </c:pt>
                <c:pt idx="25">
                  <c:v>55.3</c:v>
                </c:pt>
                <c:pt idx="26">
                  <c:v>49.1</c:v>
                </c:pt>
                <c:pt idx="28">
                  <c:v>59.0</c:v>
                </c:pt>
                <c:pt idx="29">
                  <c:v>49.9</c:v>
                </c:pt>
                <c:pt idx="30">
                  <c:v>55.2</c:v>
                </c:pt>
                <c:pt idx="31">
                  <c:v>54.7</c:v>
                </c:pt>
                <c:pt idx="32">
                  <c:v>59.1</c:v>
                </c:pt>
                <c:pt idx="33">
                  <c:v>52.0</c:v>
                </c:pt>
                <c:pt idx="34">
                  <c:v>53.7</c:v>
                </c:pt>
                <c:pt idx="35">
                  <c:v>50.9</c:v>
                </c:pt>
                <c:pt idx="36">
                  <c:v>63.1</c:v>
                </c:pt>
                <c:pt idx="37">
                  <c:v>56.7</c:v>
                </c:pt>
                <c:pt idx="38">
                  <c:v>57.6</c:v>
                </c:pt>
                <c:pt idx="39">
                  <c:v>56.5</c:v>
                </c:pt>
                <c:pt idx="40">
                  <c:v>52.4</c:v>
                </c:pt>
                <c:pt idx="41">
                  <c:v>62.3</c:v>
                </c:pt>
                <c:pt idx="42">
                  <c:v>59.4</c:v>
                </c:pt>
                <c:pt idx="43">
                  <c:v>65.6</c:v>
                </c:pt>
                <c:pt idx="44">
                  <c:v>56.9</c:v>
                </c:pt>
                <c:pt idx="45">
                  <c:v>52.1</c:v>
                </c:pt>
                <c:pt idx="46">
                  <c:v>51.9</c:v>
                </c:pt>
                <c:pt idx="47">
                  <c:v>55.8</c:v>
                </c:pt>
                <c:pt idx="48">
                  <c:v>58.5</c:v>
                </c:pt>
                <c:pt idx="50">
                  <c:v>50.2</c:v>
                </c:pt>
                <c:pt idx="51">
                  <c:v>57.2</c:v>
                </c:pt>
                <c:pt idx="52">
                  <c:v>48.1</c:v>
                </c:pt>
                <c:pt idx="53">
                  <c:v>51.6</c:v>
                </c:pt>
                <c:pt idx="54">
                  <c:v>47.8</c:v>
                </c:pt>
                <c:pt idx="55">
                  <c:v>61.1</c:v>
                </c:pt>
                <c:pt idx="56">
                  <c:v>63.1</c:v>
                </c:pt>
                <c:pt idx="57">
                  <c:v>55.1</c:v>
                </c:pt>
                <c:pt idx="58">
                  <c:v>60.4</c:v>
                </c:pt>
                <c:pt idx="59">
                  <c:v>75.6</c:v>
                </c:pt>
                <c:pt idx="60">
                  <c:v>54.0</c:v>
                </c:pt>
                <c:pt idx="61">
                  <c:v>56.0</c:v>
                </c:pt>
                <c:pt idx="62">
                  <c:v>51.0</c:v>
                </c:pt>
                <c:pt idx="63">
                  <c:v>58.7</c:v>
                </c:pt>
                <c:pt idx="64">
                  <c:v>61.3</c:v>
                </c:pt>
                <c:pt idx="65">
                  <c:v>52.9</c:v>
                </c:pt>
                <c:pt idx="66">
                  <c:v>77.4</c:v>
                </c:pt>
                <c:pt idx="67">
                  <c:v>54.4</c:v>
                </c:pt>
                <c:pt idx="68">
                  <c:v>59.2</c:v>
                </c:pt>
                <c:pt idx="69">
                  <c:v>56.7</c:v>
                </c:pt>
                <c:pt idx="70">
                  <c:v>58.5</c:v>
                </c:pt>
                <c:pt idx="71">
                  <c:v>55.6</c:v>
                </c:pt>
                <c:pt idx="72">
                  <c:v>59.4</c:v>
                </c:pt>
                <c:pt idx="73">
                  <c:v>55.0</c:v>
                </c:pt>
                <c:pt idx="74">
                  <c:v>78.5</c:v>
                </c:pt>
                <c:pt idx="75">
                  <c:v>70.4</c:v>
                </c:pt>
                <c:pt idx="76">
                  <c:v>55.0</c:v>
                </c:pt>
                <c:pt idx="77">
                  <c:v>59.1</c:v>
                </c:pt>
                <c:pt idx="78">
                  <c:v>52.6</c:v>
                </c:pt>
                <c:pt idx="79">
                  <c:v>58.5</c:v>
                </c:pt>
                <c:pt idx="80">
                  <c:v>53.8</c:v>
                </c:pt>
                <c:pt idx="81">
                  <c:v>55.8</c:v>
                </c:pt>
                <c:pt idx="82">
                  <c:v>53.3</c:v>
                </c:pt>
                <c:pt idx="83">
                  <c:v>51.9</c:v>
                </c:pt>
                <c:pt idx="84">
                  <c:v>54.9</c:v>
                </c:pt>
                <c:pt idx="85">
                  <c:v>54.2</c:v>
                </c:pt>
                <c:pt idx="86">
                  <c:v>53.9</c:v>
                </c:pt>
                <c:pt idx="87">
                  <c:v>55.5</c:v>
                </c:pt>
                <c:pt idx="88">
                  <c:v>59.1</c:v>
                </c:pt>
                <c:pt idx="89">
                  <c:v>52.6</c:v>
                </c:pt>
                <c:pt idx="90">
                  <c:v>60.6</c:v>
                </c:pt>
                <c:pt idx="91">
                  <c:v>59.2</c:v>
                </c:pt>
                <c:pt idx="92">
                  <c:v>57.1</c:v>
                </c:pt>
                <c:pt idx="93">
                  <c:v>55.9</c:v>
                </c:pt>
                <c:pt idx="94">
                  <c:v>65.7</c:v>
                </c:pt>
                <c:pt idx="95">
                  <c:v>53.2</c:v>
                </c:pt>
                <c:pt idx="96">
                  <c:v>59.6</c:v>
                </c:pt>
                <c:pt idx="97">
                  <c:v>56.0</c:v>
                </c:pt>
                <c:pt idx="98">
                  <c:v>60.1</c:v>
                </c:pt>
                <c:pt idx="99">
                  <c:v>61.2</c:v>
                </c:pt>
                <c:pt idx="101">
                  <c:v>67.2</c:v>
                </c:pt>
                <c:pt idx="102">
                  <c:v>56.8</c:v>
                </c:pt>
                <c:pt idx="103">
                  <c:v>56.7</c:v>
                </c:pt>
                <c:pt idx="104">
                  <c:v>55.5</c:v>
                </c:pt>
                <c:pt idx="105">
                  <c:v>61.3</c:v>
                </c:pt>
                <c:pt idx="106">
                  <c:v>51.0</c:v>
                </c:pt>
                <c:pt idx="107">
                  <c:v>56.0</c:v>
                </c:pt>
                <c:pt idx="108">
                  <c:v>54.9</c:v>
                </c:pt>
                <c:pt idx="109">
                  <c:v>60.6</c:v>
                </c:pt>
                <c:pt idx="110">
                  <c:v>54.2</c:v>
                </c:pt>
                <c:pt idx="111">
                  <c:v>60.8</c:v>
                </c:pt>
                <c:pt idx="112">
                  <c:v>77.0</c:v>
                </c:pt>
                <c:pt idx="113">
                  <c:v>58.8</c:v>
                </c:pt>
                <c:pt idx="114">
                  <c:v>61.5</c:v>
                </c:pt>
                <c:pt idx="116">
                  <c:v>62.5</c:v>
                </c:pt>
                <c:pt idx="117">
                  <c:v>46.0</c:v>
                </c:pt>
                <c:pt idx="118">
                  <c:v>63.3</c:v>
                </c:pt>
                <c:pt idx="119">
                  <c:v>50.5</c:v>
                </c:pt>
                <c:pt idx="120">
                  <c:v>55.4</c:v>
                </c:pt>
                <c:pt idx="121">
                  <c:v>49.4</c:v>
                </c:pt>
                <c:pt idx="122">
                  <c:v>52.1</c:v>
                </c:pt>
                <c:pt idx="123">
                  <c:v>58.8</c:v>
                </c:pt>
                <c:pt idx="124">
                  <c:v>60.3</c:v>
                </c:pt>
                <c:pt idx="125">
                  <c:v>52.0</c:v>
                </c:pt>
                <c:pt idx="126">
                  <c:v>55.6</c:v>
                </c:pt>
                <c:pt idx="127">
                  <c:v>54.4</c:v>
                </c:pt>
                <c:pt idx="128">
                  <c:v>54.4</c:v>
                </c:pt>
                <c:pt idx="129">
                  <c:v>58.6</c:v>
                </c:pt>
                <c:pt idx="130">
                  <c:v>52.7</c:v>
                </c:pt>
                <c:pt idx="131">
                  <c:v>49.7</c:v>
                </c:pt>
                <c:pt idx="132">
                  <c:v>59.7</c:v>
                </c:pt>
                <c:pt idx="133">
                  <c:v>54.6</c:v>
                </c:pt>
                <c:pt idx="134">
                  <c:v>58.7</c:v>
                </c:pt>
                <c:pt idx="135">
                  <c:v>60.8</c:v>
                </c:pt>
                <c:pt idx="136">
                  <c:v>56.8</c:v>
                </c:pt>
                <c:pt idx="137">
                  <c:v>55.2</c:v>
                </c:pt>
                <c:pt idx="138">
                  <c:v>57.1</c:v>
                </c:pt>
                <c:pt idx="139">
                  <c:v>58.4</c:v>
                </c:pt>
                <c:pt idx="140">
                  <c:v>56.8</c:v>
                </c:pt>
                <c:pt idx="141">
                  <c:v>58.4</c:v>
                </c:pt>
                <c:pt idx="142">
                  <c:v>64.2</c:v>
                </c:pt>
                <c:pt idx="143">
                  <c:v>58.7</c:v>
                </c:pt>
                <c:pt idx="144">
                  <c:v>50.7</c:v>
                </c:pt>
                <c:pt idx="145">
                  <c:v>54.3</c:v>
                </c:pt>
                <c:pt idx="146">
                  <c:v>64.1</c:v>
                </c:pt>
                <c:pt idx="147">
                  <c:v>64.4</c:v>
                </c:pt>
                <c:pt idx="148">
                  <c:v>54.3</c:v>
                </c:pt>
                <c:pt idx="149">
                  <c:v>54.1</c:v>
                </c:pt>
                <c:pt idx="150">
                  <c:v>57.4</c:v>
                </c:pt>
                <c:pt idx="151">
                  <c:v>61.1</c:v>
                </c:pt>
                <c:pt idx="152">
                  <c:v>63.4</c:v>
                </c:pt>
                <c:pt idx="153">
                  <c:v>65.4</c:v>
                </c:pt>
                <c:pt idx="154">
                  <c:v>58.5</c:v>
                </c:pt>
              </c:numCache>
            </c:numRef>
          </c:yVal>
          <c:bubbleSize>
            <c:numRef>
              <c:f>ГМУ!$C$5:$C$159</c:f>
              <c:numCache>
                <c:formatCode>General</c:formatCode>
                <c:ptCount val="155"/>
                <c:pt idx="0">
                  <c:v>11.0</c:v>
                </c:pt>
                <c:pt idx="1">
                  <c:v>15.0</c:v>
                </c:pt>
                <c:pt idx="2">
                  <c:v>13.0</c:v>
                </c:pt>
                <c:pt idx="3">
                  <c:v>21.0</c:v>
                </c:pt>
                <c:pt idx="4">
                  <c:v>22.0</c:v>
                </c:pt>
                <c:pt idx="5">
                  <c:v>8.0</c:v>
                </c:pt>
                <c:pt idx="6">
                  <c:v>16.0</c:v>
                </c:pt>
                <c:pt idx="7">
                  <c:v>17.0</c:v>
                </c:pt>
                <c:pt idx="8">
                  <c:v>26.0</c:v>
                </c:pt>
                <c:pt idx="9">
                  <c:v>58.0</c:v>
                </c:pt>
                <c:pt idx="10">
                  <c:v>20.0</c:v>
                </c:pt>
                <c:pt idx="11">
                  <c:v>29.0</c:v>
                </c:pt>
                <c:pt idx="12">
                  <c:v>9.0</c:v>
                </c:pt>
                <c:pt idx="13">
                  <c:v>11.0</c:v>
                </c:pt>
                <c:pt idx="14">
                  <c:v>28.0</c:v>
                </c:pt>
                <c:pt idx="15">
                  <c:v>53.0</c:v>
                </c:pt>
                <c:pt idx="16">
                  <c:v>17.0</c:v>
                </c:pt>
                <c:pt idx="17">
                  <c:v>3.0</c:v>
                </c:pt>
                <c:pt idx="18">
                  <c:v>28.0</c:v>
                </c:pt>
                <c:pt idx="19">
                  <c:v>25.0</c:v>
                </c:pt>
                <c:pt idx="20">
                  <c:v>13.0</c:v>
                </c:pt>
                <c:pt idx="22">
                  <c:v>9.0</c:v>
                </c:pt>
                <c:pt idx="23">
                  <c:v>20.0</c:v>
                </c:pt>
                <c:pt idx="24">
                  <c:v>42.0</c:v>
                </c:pt>
                <c:pt idx="25">
                  <c:v>1.0</c:v>
                </c:pt>
                <c:pt idx="26">
                  <c:v>4.0</c:v>
                </c:pt>
                <c:pt idx="28">
                  <c:v>13.0</c:v>
                </c:pt>
                <c:pt idx="29">
                  <c:v>14.0</c:v>
                </c:pt>
                <c:pt idx="30">
                  <c:v>25.0</c:v>
                </c:pt>
                <c:pt idx="31">
                  <c:v>54.0</c:v>
                </c:pt>
                <c:pt idx="32">
                  <c:v>41.0</c:v>
                </c:pt>
                <c:pt idx="33">
                  <c:v>7.0</c:v>
                </c:pt>
                <c:pt idx="34">
                  <c:v>5.0</c:v>
                </c:pt>
                <c:pt idx="35">
                  <c:v>13.0</c:v>
                </c:pt>
                <c:pt idx="36">
                  <c:v>9.0</c:v>
                </c:pt>
                <c:pt idx="37">
                  <c:v>28.0</c:v>
                </c:pt>
                <c:pt idx="38">
                  <c:v>14.0</c:v>
                </c:pt>
                <c:pt idx="39">
                  <c:v>17.0</c:v>
                </c:pt>
                <c:pt idx="40">
                  <c:v>28.0</c:v>
                </c:pt>
                <c:pt idx="41">
                  <c:v>156.0</c:v>
                </c:pt>
                <c:pt idx="42">
                  <c:v>74.0</c:v>
                </c:pt>
                <c:pt idx="43">
                  <c:v>42.0</c:v>
                </c:pt>
                <c:pt idx="44">
                  <c:v>45.0</c:v>
                </c:pt>
                <c:pt idx="45">
                  <c:v>13.0</c:v>
                </c:pt>
                <c:pt idx="46">
                  <c:v>12.0</c:v>
                </c:pt>
                <c:pt idx="47">
                  <c:v>13.0</c:v>
                </c:pt>
                <c:pt idx="48">
                  <c:v>18.0</c:v>
                </c:pt>
                <c:pt idx="50">
                  <c:v>17.0</c:v>
                </c:pt>
                <c:pt idx="51">
                  <c:v>39.0</c:v>
                </c:pt>
                <c:pt idx="52">
                  <c:v>5.0</c:v>
                </c:pt>
                <c:pt idx="53">
                  <c:v>15.0</c:v>
                </c:pt>
                <c:pt idx="54">
                  <c:v>18.0</c:v>
                </c:pt>
                <c:pt idx="55">
                  <c:v>7.0</c:v>
                </c:pt>
                <c:pt idx="56">
                  <c:v>4.0</c:v>
                </c:pt>
                <c:pt idx="57">
                  <c:v>109.0</c:v>
                </c:pt>
                <c:pt idx="58">
                  <c:v>8.0</c:v>
                </c:pt>
                <c:pt idx="59">
                  <c:v>54.0</c:v>
                </c:pt>
                <c:pt idx="60">
                  <c:v>18.0</c:v>
                </c:pt>
                <c:pt idx="61">
                  <c:v>24.0</c:v>
                </c:pt>
                <c:pt idx="62">
                  <c:v>33.0</c:v>
                </c:pt>
                <c:pt idx="63">
                  <c:v>29.0</c:v>
                </c:pt>
                <c:pt idx="64">
                  <c:v>9.0</c:v>
                </c:pt>
                <c:pt idx="65">
                  <c:v>28.0</c:v>
                </c:pt>
                <c:pt idx="66">
                  <c:v>73.0</c:v>
                </c:pt>
                <c:pt idx="67">
                  <c:v>72.0</c:v>
                </c:pt>
                <c:pt idx="68">
                  <c:v>47.0</c:v>
                </c:pt>
                <c:pt idx="69">
                  <c:v>25.0</c:v>
                </c:pt>
                <c:pt idx="70">
                  <c:v>4.0</c:v>
                </c:pt>
                <c:pt idx="71">
                  <c:v>27.0</c:v>
                </c:pt>
                <c:pt idx="72">
                  <c:v>15.0</c:v>
                </c:pt>
                <c:pt idx="73">
                  <c:v>40.0</c:v>
                </c:pt>
                <c:pt idx="74">
                  <c:v>27.0</c:v>
                </c:pt>
                <c:pt idx="75">
                  <c:v>11.0</c:v>
                </c:pt>
                <c:pt idx="76">
                  <c:v>25.0</c:v>
                </c:pt>
                <c:pt idx="77">
                  <c:v>77.0</c:v>
                </c:pt>
                <c:pt idx="78">
                  <c:v>56.0</c:v>
                </c:pt>
                <c:pt idx="79">
                  <c:v>24.0</c:v>
                </c:pt>
                <c:pt idx="80">
                  <c:v>75.0</c:v>
                </c:pt>
                <c:pt idx="81">
                  <c:v>18.0</c:v>
                </c:pt>
                <c:pt idx="82">
                  <c:v>39.0</c:v>
                </c:pt>
                <c:pt idx="83">
                  <c:v>19.0</c:v>
                </c:pt>
                <c:pt idx="84">
                  <c:v>5.0</c:v>
                </c:pt>
                <c:pt idx="85">
                  <c:v>16.0</c:v>
                </c:pt>
                <c:pt idx="86">
                  <c:v>6.0</c:v>
                </c:pt>
                <c:pt idx="87">
                  <c:v>68.0</c:v>
                </c:pt>
                <c:pt idx="88">
                  <c:v>50.0</c:v>
                </c:pt>
                <c:pt idx="89">
                  <c:v>23.0</c:v>
                </c:pt>
                <c:pt idx="90">
                  <c:v>8.0</c:v>
                </c:pt>
                <c:pt idx="91">
                  <c:v>58.0</c:v>
                </c:pt>
                <c:pt idx="92">
                  <c:v>23.0</c:v>
                </c:pt>
                <c:pt idx="93">
                  <c:v>9.0</c:v>
                </c:pt>
                <c:pt idx="94">
                  <c:v>147.0</c:v>
                </c:pt>
                <c:pt idx="95">
                  <c:v>96.0</c:v>
                </c:pt>
                <c:pt idx="96">
                  <c:v>22.0</c:v>
                </c:pt>
                <c:pt idx="97">
                  <c:v>37.0</c:v>
                </c:pt>
                <c:pt idx="98">
                  <c:v>55.0</c:v>
                </c:pt>
                <c:pt idx="99">
                  <c:v>34.0</c:v>
                </c:pt>
                <c:pt idx="101">
                  <c:v>28.0</c:v>
                </c:pt>
                <c:pt idx="102">
                  <c:v>23.0</c:v>
                </c:pt>
                <c:pt idx="103">
                  <c:v>21.0</c:v>
                </c:pt>
                <c:pt idx="104">
                  <c:v>48.0</c:v>
                </c:pt>
                <c:pt idx="105">
                  <c:v>29.0</c:v>
                </c:pt>
                <c:pt idx="106">
                  <c:v>8.0</c:v>
                </c:pt>
                <c:pt idx="107">
                  <c:v>25.0</c:v>
                </c:pt>
                <c:pt idx="108">
                  <c:v>70.0</c:v>
                </c:pt>
                <c:pt idx="109">
                  <c:v>44.0</c:v>
                </c:pt>
                <c:pt idx="110">
                  <c:v>43.0</c:v>
                </c:pt>
                <c:pt idx="111">
                  <c:v>67.0</c:v>
                </c:pt>
                <c:pt idx="112">
                  <c:v>9.0</c:v>
                </c:pt>
                <c:pt idx="113">
                  <c:v>53.0</c:v>
                </c:pt>
                <c:pt idx="114">
                  <c:v>15.0</c:v>
                </c:pt>
                <c:pt idx="116">
                  <c:v>9.0</c:v>
                </c:pt>
                <c:pt idx="117">
                  <c:v>2.0</c:v>
                </c:pt>
                <c:pt idx="118">
                  <c:v>155.0</c:v>
                </c:pt>
                <c:pt idx="119">
                  <c:v>20.0</c:v>
                </c:pt>
                <c:pt idx="120">
                  <c:v>32.0</c:v>
                </c:pt>
                <c:pt idx="121">
                  <c:v>11.0</c:v>
                </c:pt>
                <c:pt idx="122">
                  <c:v>66.0</c:v>
                </c:pt>
                <c:pt idx="123">
                  <c:v>92.0</c:v>
                </c:pt>
                <c:pt idx="124">
                  <c:v>29.0</c:v>
                </c:pt>
                <c:pt idx="125">
                  <c:v>22.0</c:v>
                </c:pt>
                <c:pt idx="126">
                  <c:v>33.0</c:v>
                </c:pt>
                <c:pt idx="127">
                  <c:v>20.0</c:v>
                </c:pt>
                <c:pt idx="128">
                  <c:v>11.0</c:v>
                </c:pt>
                <c:pt idx="129">
                  <c:v>38.0</c:v>
                </c:pt>
                <c:pt idx="130">
                  <c:v>4.0</c:v>
                </c:pt>
                <c:pt idx="131">
                  <c:v>13.0</c:v>
                </c:pt>
                <c:pt idx="132">
                  <c:v>42.0</c:v>
                </c:pt>
                <c:pt idx="133">
                  <c:v>51.0</c:v>
                </c:pt>
                <c:pt idx="134">
                  <c:v>48.0</c:v>
                </c:pt>
                <c:pt idx="135">
                  <c:v>17.0</c:v>
                </c:pt>
                <c:pt idx="136">
                  <c:v>32.0</c:v>
                </c:pt>
                <c:pt idx="137">
                  <c:v>10.0</c:v>
                </c:pt>
                <c:pt idx="138">
                  <c:v>9.0</c:v>
                </c:pt>
                <c:pt idx="139">
                  <c:v>5.0</c:v>
                </c:pt>
                <c:pt idx="140">
                  <c:v>36.0</c:v>
                </c:pt>
                <c:pt idx="141">
                  <c:v>138.0</c:v>
                </c:pt>
                <c:pt idx="142">
                  <c:v>72.0</c:v>
                </c:pt>
                <c:pt idx="143">
                  <c:v>30.0</c:v>
                </c:pt>
                <c:pt idx="144">
                  <c:v>5.0</c:v>
                </c:pt>
                <c:pt idx="145">
                  <c:v>29.0</c:v>
                </c:pt>
                <c:pt idx="146">
                  <c:v>115.0</c:v>
                </c:pt>
                <c:pt idx="147">
                  <c:v>7.0</c:v>
                </c:pt>
                <c:pt idx="148">
                  <c:v>2.0</c:v>
                </c:pt>
                <c:pt idx="149">
                  <c:v>11.0</c:v>
                </c:pt>
                <c:pt idx="150">
                  <c:v>5.0</c:v>
                </c:pt>
                <c:pt idx="151">
                  <c:v>13.0</c:v>
                </c:pt>
                <c:pt idx="152">
                  <c:v>61.0</c:v>
                </c:pt>
                <c:pt idx="153">
                  <c:v>8.0</c:v>
                </c:pt>
                <c:pt idx="154">
                  <c:v>16.0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103387112"/>
        <c:axId val="-2079730552"/>
      </c:bubbleChart>
      <c:valAx>
        <c:axId val="-2103387112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9730552"/>
        <c:crosses val="autoZero"/>
        <c:crossBetween val="midCat"/>
      </c:valAx>
      <c:valAx>
        <c:axId val="-2079730552"/>
        <c:scaling>
          <c:orientation val="minMax"/>
          <c:max val="100.0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338711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Юриспруденция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8708748664035"/>
          <c:y val="0.204270180539026"/>
          <c:w val="0.853581259406286"/>
          <c:h val="0.655785450161832"/>
        </c:manualLayout>
      </c:layout>
      <c:bubbleChart>
        <c:varyColors val="0"/>
        <c:ser>
          <c:idx val="0"/>
          <c:order val="0"/>
          <c:spPr>
            <a:solidFill>
              <a:srgbClr val="EEECE1">
                <a:lumMod val="75000"/>
              </a:srgbClr>
            </a:solidFill>
          </c:spPr>
          <c:invertIfNegative val="0"/>
          <c:dPt>
            <c:idx val="0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2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3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4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6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8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9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0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1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3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3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4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5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5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5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5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6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6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6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6"/>
            <c:invertIfNegative val="0"/>
            <c:bubble3D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0498614958448755"/>
                  <c:y val="-0.027886714066761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МГИМО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66204986149585"/>
                  <c:y val="-0.027886988542293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535549399815328"/>
                  <c:y val="-0.034858392583451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110803324099723"/>
                  <c:y val="0.0069716785166903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38781163434903"/>
                  <c:y val="-0.034858392583451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МГЮА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110803324099723"/>
                  <c:y val="-0.010457517775035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ВАВТ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0"/>
                  <c:y val="0.020915035550070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Самарский 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6"/>
              <c:layout>
                <c:manualLayout>
                  <c:x val="-0.0313942751615882"/>
                  <c:y val="0.031372278849574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СЗИУ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Юриспруденция!$A$1:$A$186</c:f>
              <c:numCache>
                <c:formatCode>General</c:formatCode>
                <c:ptCount val="186"/>
                <c:pt idx="0">
                  <c:v>95.4</c:v>
                </c:pt>
                <c:pt idx="1">
                  <c:v>96.5</c:v>
                </c:pt>
                <c:pt idx="2">
                  <c:v>90.3</c:v>
                </c:pt>
                <c:pt idx="3">
                  <c:v>96.7</c:v>
                </c:pt>
                <c:pt idx="4">
                  <c:v>86.4</c:v>
                </c:pt>
                <c:pt idx="5">
                  <c:v>80.6</c:v>
                </c:pt>
                <c:pt idx="6">
                  <c:v>91.4</c:v>
                </c:pt>
                <c:pt idx="7">
                  <c:v>85.4</c:v>
                </c:pt>
                <c:pt idx="8">
                  <c:v>94.1</c:v>
                </c:pt>
                <c:pt idx="9">
                  <c:v>83.1</c:v>
                </c:pt>
                <c:pt idx="10">
                  <c:v>88.3</c:v>
                </c:pt>
                <c:pt idx="11">
                  <c:v>82.7</c:v>
                </c:pt>
                <c:pt idx="12">
                  <c:v>94.5</c:v>
                </c:pt>
                <c:pt idx="14">
                  <c:v>92.2</c:v>
                </c:pt>
                <c:pt idx="16">
                  <c:v>89.7</c:v>
                </c:pt>
                <c:pt idx="17">
                  <c:v>82.6</c:v>
                </c:pt>
                <c:pt idx="19">
                  <c:v>88.2</c:v>
                </c:pt>
                <c:pt idx="20">
                  <c:v>88.9</c:v>
                </c:pt>
                <c:pt idx="21">
                  <c:v>86.2</c:v>
                </c:pt>
                <c:pt idx="22">
                  <c:v>87.9</c:v>
                </c:pt>
                <c:pt idx="23">
                  <c:v>89.3</c:v>
                </c:pt>
                <c:pt idx="24">
                  <c:v>88.3</c:v>
                </c:pt>
                <c:pt idx="25">
                  <c:v>92.1</c:v>
                </c:pt>
                <c:pt idx="26">
                  <c:v>83.2</c:v>
                </c:pt>
                <c:pt idx="28">
                  <c:v>85.3</c:v>
                </c:pt>
                <c:pt idx="30">
                  <c:v>83.9</c:v>
                </c:pt>
                <c:pt idx="32">
                  <c:v>86.0</c:v>
                </c:pt>
                <c:pt idx="33">
                  <c:v>84.9</c:v>
                </c:pt>
                <c:pt idx="34">
                  <c:v>90.8</c:v>
                </c:pt>
                <c:pt idx="35">
                  <c:v>77.0</c:v>
                </c:pt>
                <c:pt idx="36">
                  <c:v>94.5</c:v>
                </c:pt>
                <c:pt idx="37">
                  <c:v>82.0</c:v>
                </c:pt>
                <c:pt idx="39">
                  <c:v>85.4</c:v>
                </c:pt>
                <c:pt idx="41">
                  <c:v>88.7</c:v>
                </c:pt>
                <c:pt idx="42">
                  <c:v>83.5</c:v>
                </c:pt>
                <c:pt idx="44">
                  <c:v>88.3</c:v>
                </c:pt>
                <c:pt idx="46">
                  <c:v>85.3</c:v>
                </c:pt>
                <c:pt idx="49">
                  <c:v>77.1</c:v>
                </c:pt>
                <c:pt idx="50">
                  <c:v>77.6</c:v>
                </c:pt>
                <c:pt idx="52">
                  <c:v>76.9</c:v>
                </c:pt>
                <c:pt idx="53">
                  <c:v>82.0</c:v>
                </c:pt>
                <c:pt idx="54">
                  <c:v>84.5</c:v>
                </c:pt>
                <c:pt idx="55">
                  <c:v>86.2</c:v>
                </c:pt>
                <c:pt idx="56">
                  <c:v>80.5</c:v>
                </c:pt>
                <c:pt idx="58">
                  <c:v>84.2</c:v>
                </c:pt>
                <c:pt idx="59">
                  <c:v>91.0</c:v>
                </c:pt>
                <c:pt idx="60">
                  <c:v>88.0</c:v>
                </c:pt>
                <c:pt idx="61">
                  <c:v>86.0</c:v>
                </c:pt>
                <c:pt idx="62">
                  <c:v>82.9</c:v>
                </c:pt>
                <c:pt idx="63">
                  <c:v>88.5</c:v>
                </c:pt>
                <c:pt idx="66">
                  <c:v>85.0</c:v>
                </c:pt>
                <c:pt idx="67">
                  <c:v>78.0</c:v>
                </c:pt>
                <c:pt idx="68">
                  <c:v>86.2</c:v>
                </c:pt>
                <c:pt idx="70">
                  <c:v>86.5</c:v>
                </c:pt>
                <c:pt idx="71">
                  <c:v>89.4</c:v>
                </c:pt>
                <c:pt idx="72">
                  <c:v>83.6</c:v>
                </c:pt>
                <c:pt idx="73">
                  <c:v>80.8</c:v>
                </c:pt>
                <c:pt idx="77">
                  <c:v>91.9</c:v>
                </c:pt>
                <c:pt idx="78">
                  <c:v>85.6</c:v>
                </c:pt>
                <c:pt idx="81">
                  <c:v>87.2</c:v>
                </c:pt>
                <c:pt idx="82">
                  <c:v>79.6</c:v>
                </c:pt>
                <c:pt idx="83">
                  <c:v>88.6</c:v>
                </c:pt>
                <c:pt idx="84">
                  <c:v>84.0</c:v>
                </c:pt>
                <c:pt idx="85">
                  <c:v>86.8</c:v>
                </c:pt>
                <c:pt idx="88">
                  <c:v>75.2</c:v>
                </c:pt>
                <c:pt idx="90">
                  <c:v>86.9</c:v>
                </c:pt>
                <c:pt idx="91">
                  <c:v>77.6</c:v>
                </c:pt>
                <c:pt idx="92">
                  <c:v>82.3</c:v>
                </c:pt>
                <c:pt idx="93">
                  <c:v>86.0</c:v>
                </c:pt>
                <c:pt idx="94">
                  <c:v>84.4</c:v>
                </c:pt>
                <c:pt idx="97">
                  <c:v>84.9</c:v>
                </c:pt>
                <c:pt idx="99">
                  <c:v>88.9</c:v>
                </c:pt>
                <c:pt idx="100">
                  <c:v>77.8</c:v>
                </c:pt>
                <c:pt idx="101">
                  <c:v>79.2</c:v>
                </c:pt>
                <c:pt idx="102">
                  <c:v>79.2</c:v>
                </c:pt>
                <c:pt idx="103">
                  <c:v>84.0</c:v>
                </c:pt>
                <c:pt idx="105">
                  <c:v>81.1</c:v>
                </c:pt>
                <c:pt idx="106">
                  <c:v>83.0</c:v>
                </c:pt>
                <c:pt idx="109">
                  <c:v>73.7</c:v>
                </c:pt>
                <c:pt idx="110">
                  <c:v>77.7</c:v>
                </c:pt>
                <c:pt idx="111">
                  <c:v>80.9</c:v>
                </c:pt>
                <c:pt idx="113">
                  <c:v>84.9</c:v>
                </c:pt>
                <c:pt idx="115">
                  <c:v>81.3</c:v>
                </c:pt>
                <c:pt idx="116">
                  <c:v>80.0</c:v>
                </c:pt>
                <c:pt idx="118">
                  <c:v>79.1</c:v>
                </c:pt>
                <c:pt idx="119">
                  <c:v>84.1</c:v>
                </c:pt>
                <c:pt idx="121">
                  <c:v>78.4</c:v>
                </c:pt>
                <c:pt idx="124">
                  <c:v>78.1</c:v>
                </c:pt>
                <c:pt idx="125">
                  <c:v>80.1</c:v>
                </c:pt>
                <c:pt idx="126">
                  <c:v>79.7</c:v>
                </c:pt>
                <c:pt idx="128">
                  <c:v>80.4</c:v>
                </c:pt>
                <c:pt idx="130">
                  <c:v>76.7</c:v>
                </c:pt>
                <c:pt idx="133">
                  <c:v>81.2</c:v>
                </c:pt>
                <c:pt idx="136">
                  <c:v>79.9</c:v>
                </c:pt>
                <c:pt idx="137">
                  <c:v>77.5</c:v>
                </c:pt>
                <c:pt idx="138">
                  <c:v>78.4</c:v>
                </c:pt>
                <c:pt idx="139">
                  <c:v>80.9</c:v>
                </c:pt>
                <c:pt idx="141">
                  <c:v>78.1</c:v>
                </c:pt>
                <c:pt idx="142">
                  <c:v>67.5</c:v>
                </c:pt>
                <c:pt idx="143">
                  <c:v>77.5</c:v>
                </c:pt>
                <c:pt idx="145">
                  <c:v>77.4</c:v>
                </c:pt>
                <c:pt idx="146">
                  <c:v>70.9</c:v>
                </c:pt>
                <c:pt idx="147">
                  <c:v>82.2</c:v>
                </c:pt>
                <c:pt idx="148">
                  <c:v>76.8</c:v>
                </c:pt>
                <c:pt idx="149">
                  <c:v>80.3</c:v>
                </c:pt>
                <c:pt idx="150">
                  <c:v>55.7</c:v>
                </c:pt>
                <c:pt idx="153">
                  <c:v>73.5</c:v>
                </c:pt>
                <c:pt idx="154">
                  <c:v>74.6</c:v>
                </c:pt>
                <c:pt idx="158">
                  <c:v>66.9</c:v>
                </c:pt>
                <c:pt idx="159">
                  <c:v>69.1</c:v>
                </c:pt>
                <c:pt idx="160">
                  <c:v>70.6</c:v>
                </c:pt>
                <c:pt idx="164">
                  <c:v>77.3</c:v>
                </c:pt>
                <c:pt idx="169">
                  <c:v>67.8</c:v>
                </c:pt>
                <c:pt idx="170">
                  <c:v>68.4</c:v>
                </c:pt>
                <c:pt idx="173">
                  <c:v>73.2</c:v>
                </c:pt>
                <c:pt idx="175">
                  <c:v>69.4</c:v>
                </c:pt>
                <c:pt idx="176">
                  <c:v>58.6</c:v>
                </c:pt>
                <c:pt idx="177">
                  <c:v>87.6</c:v>
                </c:pt>
                <c:pt idx="178">
                  <c:v>75.3</c:v>
                </c:pt>
                <c:pt idx="179">
                  <c:v>77.4</c:v>
                </c:pt>
                <c:pt idx="180">
                  <c:v>77.2</c:v>
                </c:pt>
                <c:pt idx="181">
                  <c:v>86.7</c:v>
                </c:pt>
                <c:pt idx="182">
                  <c:v>85.9</c:v>
                </c:pt>
                <c:pt idx="183">
                  <c:v>94.4</c:v>
                </c:pt>
                <c:pt idx="184">
                  <c:v>76.3</c:v>
                </c:pt>
                <c:pt idx="185">
                  <c:v>52.9</c:v>
                </c:pt>
              </c:numCache>
            </c:numRef>
          </c:xVal>
          <c:yVal>
            <c:numRef>
              <c:f>Юриспруденция!$B$1:$B$186</c:f>
              <c:numCache>
                <c:formatCode>General</c:formatCode>
                <c:ptCount val="186"/>
                <c:pt idx="0">
                  <c:v>85.4</c:v>
                </c:pt>
                <c:pt idx="1">
                  <c:v>80.0</c:v>
                </c:pt>
                <c:pt idx="2">
                  <c:v>79.1</c:v>
                </c:pt>
                <c:pt idx="3">
                  <c:v>77.3</c:v>
                </c:pt>
                <c:pt idx="4">
                  <c:v>74.8</c:v>
                </c:pt>
                <c:pt idx="5">
                  <c:v>74.4</c:v>
                </c:pt>
                <c:pt idx="6">
                  <c:v>73.3</c:v>
                </c:pt>
                <c:pt idx="7">
                  <c:v>72.2</c:v>
                </c:pt>
                <c:pt idx="8">
                  <c:v>72.1</c:v>
                </c:pt>
                <c:pt idx="9">
                  <c:v>71.6</c:v>
                </c:pt>
                <c:pt idx="10">
                  <c:v>70.8</c:v>
                </c:pt>
                <c:pt idx="11">
                  <c:v>70.0</c:v>
                </c:pt>
                <c:pt idx="12">
                  <c:v>69.0</c:v>
                </c:pt>
                <c:pt idx="13">
                  <c:v>68.9</c:v>
                </c:pt>
                <c:pt idx="14">
                  <c:v>68.0</c:v>
                </c:pt>
                <c:pt idx="15">
                  <c:v>67.6</c:v>
                </c:pt>
                <c:pt idx="16">
                  <c:v>67.5</c:v>
                </c:pt>
                <c:pt idx="17">
                  <c:v>67.4</c:v>
                </c:pt>
                <c:pt idx="18">
                  <c:v>67.3</c:v>
                </c:pt>
                <c:pt idx="19">
                  <c:v>67.3</c:v>
                </c:pt>
                <c:pt idx="20">
                  <c:v>67.3</c:v>
                </c:pt>
                <c:pt idx="21">
                  <c:v>67.2</c:v>
                </c:pt>
                <c:pt idx="22">
                  <c:v>67.1</c:v>
                </c:pt>
                <c:pt idx="23">
                  <c:v>67.0</c:v>
                </c:pt>
                <c:pt idx="24">
                  <c:v>66.9</c:v>
                </c:pt>
                <c:pt idx="25">
                  <c:v>66.8</c:v>
                </c:pt>
                <c:pt idx="26">
                  <c:v>66.6</c:v>
                </c:pt>
                <c:pt idx="27">
                  <c:v>66.3</c:v>
                </c:pt>
                <c:pt idx="28">
                  <c:v>65.5</c:v>
                </c:pt>
                <c:pt idx="29">
                  <c:v>65.2</c:v>
                </c:pt>
                <c:pt idx="30">
                  <c:v>65.0</c:v>
                </c:pt>
                <c:pt idx="31">
                  <c:v>64.7</c:v>
                </c:pt>
                <c:pt idx="32">
                  <c:v>64.3</c:v>
                </c:pt>
                <c:pt idx="33">
                  <c:v>64.3</c:v>
                </c:pt>
                <c:pt idx="34">
                  <c:v>64.1</c:v>
                </c:pt>
                <c:pt idx="35">
                  <c:v>64.0</c:v>
                </c:pt>
                <c:pt idx="36">
                  <c:v>64.0</c:v>
                </c:pt>
                <c:pt idx="37">
                  <c:v>63.9</c:v>
                </c:pt>
                <c:pt idx="38">
                  <c:v>63.9</c:v>
                </c:pt>
                <c:pt idx="39">
                  <c:v>63.8</c:v>
                </c:pt>
                <c:pt idx="40">
                  <c:v>63.7</c:v>
                </c:pt>
                <c:pt idx="41">
                  <c:v>63.6</c:v>
                </c:pt>
                <c:pt idx="42">
                  <c:v>63.6</c:v>
                </c:pt>
                <c:pt idx="43">
                  <c:v>63.2</c:v>
                </c:pt>
                <c:pt idx="44">
                  <c:v>63.1</c:v>
                </c:pt>
                <c:pt idx="45">
                  <c:v>63.1</c:v>
                </c:pt>
                <c:pt idx="46">
                  <c:v>63.1</c:v>
                </c:pt>
                <c:pt idx="47">
                  <c:v>63.0</c:v>
                </c:pt>
                <c:pt idx="48">
                  <c:v>62.9</c:v>
                </c:pt>
                <c:pt idx="49">
                  <c:v>62.8</c:v>
                </c:pt>
                <c:pt idx="50">
                  <c:v>62.8</c:v>
                </c:pt>
                <c:pt idx="51">
                  <c:v>62.8</c:v>
                </c:pt>
                <c:pt idx="52">
                  <c:v>62.5</c:v>
                </c:pt>
                <c:pt idx="53">
                  <c:v>62.4</c:v>
                </c:pt>
                <c:pt idx="54">
                  <c:v>62.4</c:v>
                </c:pt>
                <c:pt idx="55">
                  <c:v>62.3</c:v>
                </c:pt>
                <c:pt idx="56">
                  <c:v>62.2</c:v>
                </c:pt>
                <c:pt idx="57">
                  <c:v>62.2</c:v>
                </c:pt>
                <c:pt idx="58">
                  <c:v>62.1</c:v>
                </c:pt>
                <c:pt idx="59">
                  <c:v>62.0</c:v>
                </c:pt>
                <c:pt idx="60">
                  <c:v>62.0</c:v>
                </c:pt>
                <c:pt idx="61">
                  <c:v>62.0</c:v>
                </c:pt>
                <c:pt idx="62">
                  <c:v>61.8</c:v>
                </c:pt>
                <c:pt idx="63">
                  <c:v>61.8</c:v>
                </c:pt>
                <c:pt idx="64">
                  <c:v>61.8</c:v>
                </c:pt>
                <c:pt idx="65">
                  <c:v>61.7</c:v>
                </c:pt>
                <c:pt idx="66">
                  <c:v>61.7</c:v>
                </c:pt>
                <c:pt idx="67">
                  <c:v>61.6</c:v>
                </c:pt>
                <c:pt idx="68">
                  <c:v>61.5</c:v>
                </c:pt>
                <c:pt idx="69">
                  <c:v>61.5</c:v>
                </c:pt>
                <c:pt idx="70">
                  <c:v>61.4</c:v>
                </c:pt>
                <c:pt idx="71">
                  <c:v>61.3</c:v>
                </c:pt>
                <c:pt idx="72">
                  <c:v>61.2</c:v>
                </c:pt>
                <c:pt idx="73">
                  <c:v>60.9</c:v>
                </c:pt>
                <c:pt idx="74">
                  <c:v>60.8</c:v>
                </c:pt>
                <c:pt idx="75">
                  <c:v>60.5</c:v>
                </c:pt>
                <c:pt idx="76">
                  <c:v>60.5</c:v>
                </c:pt>
                <c:pt idx="77">
                  <c:v>60.4</c:v>
                </c:pt>
                <c:pt idx="78">
                  <c:v>60.3</c:v>
                </c:pt>
                <c:pt idx="79">
                  <c:v>60.2</c:v>
                </c:pt>
                <c:pt idx="80">
                  <c:v>60.2</c:v>
                </c:pt>
                <c:pt idx="81">
                  <c:v>60.0</c:v>
                </c:pt>
                <c:pt idx="82">
                  <c:v>59.9</c:v>
                </c:pt>
                <c:pt idx="83">
                  <c:v>59.9</c:v>
                </c:pt>
                <c:pt idx="84">
                  <c:v>59.9</c:v>
                </c:pt>
                <c:pt idx="85">
                  <c:v>59.8</c:v>
                </c:pt>
                <c:pt idx="86">
                  <c:v>59.7</c:v>
                </c:pt>
                <c:pt idx="87">
                  <c:v>59.6</c:v>
                </c:pt>
                <c:pt idx="88">
                  <c:v>59.6</c:v>
                </c:pt>
                <c:pt idx="89">
                  <c:v>59.5</c:v>
                </c:pt>
                <c:pt idx="90">
                  <c:v>59.4</c:v>
                </c:pt>
                <c:pt idx="91">
                  <c:v>59.4</c:v>
                </c:pt>
                <c:pt idx="92">
                  <c:v>59.4</c:v>
                </c:pt>
                <c:pt idx="93">
                  <c:v>59.3</c:v>
                </c:pt>
                <c:pt idx="94">
                  <c:v>59.1</c:v>
                </c:pt>
                <c:pt idx="95">
                  <c:v>59.1</c:v>
                </c:pt>
                <c:pt idx="96">
                  <c:v>58.5</c:v>
                </c:pt>
                <c:pt idx="97">
                  <c:v>58.4</c:v>
                </c:pt>
                <c:pt idx="98">
                  <c:v>58.4</c:v>
                </c:pt>
                <c:pt idx="99">
                  <c:v>58.3</c:v>
                </c:pt>
                <c:pt idx="100">
                  <c:v>58.2</c:v>
                </c:pt>
                <c:pt idx="101">
                  <c:v>58.2</c:v>
                </c:pt>
                <c:pt idx="102">
                  <c:v>58.2</c:v>
                </c:pt>
                <c:pt idx="103">
                  <c:v>58.2</c:v>
                </c:pt>
                <c:pt idx="104">
                  <c:v>58.1</c:v>
                </c:pt>
                <c:pt idx="105">
                  <c:v>58.0</c:v>
                </c:pt>
                <c:pt idx="106">
                  <c:v>58.0</c:v>
                </c:pt>
                <c:pt idx="107">
                  <c:v>58.0</c:v>
                </c:pt>
                <c:pt idx="108">
                  <c:v>57.9</c:v>
                </c:pt>
                <c:pt idx="109">
                  <c:v>57.8</c:v>
                </c:pt>
                <c:pt idx="110">
                  <c:v>57.8</c:v>
                </c:pt>
                <c:pt idx="111">
                  <c:v>57.6</c:v>
                </c:pt>
                <c:pt idx="112">
                  <c:v>57.6</c:v>
                </c:pt>
                <c:pt idx="113">
                  <c:v>57.5</c:v>
                </c:pt>
                <c:pt idx="114">
                  <c:v>57.5</c:v>
                </c:pt>
                <c:pt idx="115">
                  <c:v>57.3</c:v>
                </c:pt>
                <c:pt idx="116">
                  <c:v>57.3</c:v>
                </c:pt>
                <c:pt idx="117">
                  <c:v>57.2</c:v>
                </c:pt>
                <c:pt idx="118">
                  <c:v>57.0</c:v>
                </c:pt>
                <c:pt idx="119">
                  <c:v>56.9</c:v>
                </c:pt>
                <c:pt idx="120">
                  <c:v>56.9</c:v>
                </c:pt>
                <c:pt idx="121">
                  <c:v>56.8</c:v>
                </c:pt>
                <c:pt idx="122">
                  <c:v>56.8</c:v>
                </c:pt>
                <c:pt idx="123">
                  <c:v>56.8</c:v>
                </c:pt>
                <c:pt idx="124">
                  <c:v>56.6</c:v>
                </c:pt>
                <c:pt idx="125">
                  <c:v>56.5</c:v>
                </c:pt>
                <c:pt idx="126">
                  <c:v>56.4</c:v>
                </c:pt>
                <c:pt idx="127">
                  <c:v>56.4</c:v>
                </c:pt>
                <c:pt idx="128">
                  <c:v>56.4</c:v>
                </c:pt>
                <c:pt idx="129">
                  <c:v>56.3</c:v>
                </c:pt>
                <c:pt idx="130">
                  <c:v>56.2</c:v>
                </c:pt>
                <c:pt idx="131">
                  <c:v>56.1</c:v>
                </c:pt>
                <c:pt idx="132">
                  <c:v>56.1</c:v>
                </c:pt>
                <c:pt idx="133">
                  <c:v>56.1</c:v>
                </c:pt>
                <c:pt idx="134">
                  <c:v>55.9</c:v>
                </c:pt>
                <c:pt idx="135">
                  <c:v>55.9</c:v>
                </c:pt>
                <c:pt idx="136">
                  <c:v>55.6</c:v>
                </c:pt>
                <c:pt idx="137">
                  <c:v>55.6</c:v>
                </c:pt>
                <c:pt idx="138">
                  <c:v>55.6</c:v>
                </c:pt>
                <c:pt idx="139">
                  <c:v>55.6</c:v>
                </c:pt>
                <c:pt idx="140">
                  <c:v>55.5</c:v>
                </c:pt>
                <c:pt idx="141">
                  <c:v>55.3</c:v>
                </c:pt>
                <c:pt idx="142">
                  <c:v>55.1</c:v>
                </c:pt>
                <c:pt idx="143">
                  <c:v>55.0</c:v>
                </c:pt>
                <c:pt idx="144">
                  <c:v>55.0</c:v>
                </c:pt>
                <c:pt idx="145">
                  <c:v>54.8</c:v>
                </c:pt>
                <c:pt idx="146">
                  <c:v>54.7</c:v>
                </c:pt>
                <c:pt idx="147">
                  <c:v>54.6</c:v>
                </c:pt>
                <c:pt idx="148">
                  <c:v>54.2</c:v>
                </c:pt>
                <c:pt idx="149">
                  <c:v>54.2</c:v>
                </c:pt>
                <c:pt idx="150">
                  <c:v>54.1</c:v>
                </c:pt>
                <c:pt idx="151">
                  <c:v>54.1</c:v>
                </c:pt>
                <c:pt idx="152">
                  <c:v>53.8</c:v>
                </c:pt>
                <c:pt idx="153">
                  <c:v>53.8</c:v>
                </c:pt>
                <c:pt idx="154">
                  <c:v>53.7</c:v>
                </c:pt>
                <c:pt idx="155">
                  <c:v>53.5</c:v>
                </c:pt>
                <c:pt idx="156">
                  <c:v>53.4</c:v>
                </c:pt>
                <c:pt idx="157">
                  <c:v>53.0</c:v>
                </c:pt>
                <c:pt idx="158">
                  <c:v>53.0</c:v>
                </c:pt>
                <c:pt idx="159">
                  <c:v>53.0</c:v>
                </c:pt>
                <c:pt idx="160">
                  <c:v>52.7</c:v>
                </c:pt>
                <c:pt idx="161">
                  <c:v>52.6</c:v>
                </c:pt>
                <c:pt idx="162">
                  <c:v>52.5</c:v>
                </c:pt>
                <c:pt idx="163">
                  <c:v>52.4</c:v>
                </c:pt>
                <c:pt idx="164">
                  <c:v>52.3</c:v>
                </c:pt>
                <c:pt idx="165">
                  <c:v>52.2</c:v>
                </c:pt>
                <c:pt idx="166">
                  <c:v>51.0</c:v>
                </c:pt>
                <c:pt idx="167">
                  <c:v>50.8</c:v>
                </c:pt>
                <c:pt idx="168">
                  <c:v>50.8</c:v>
                </c:pt>
                <c:pt idx="169">
                  <c:v>50.7</c:v>
                </c:pt>
                <c:pt idx="170">
                  <c:v>50.6</c:v>
                </c:pt>
                <c:pt idx="171">
                  <c:v>50.0</c:v>
                </c:pt>
                <c:pt idx="172">
                  <c:v>50.0</c:v>
                </c:pt>
                <c:pt idx="173">
                  <c:v>49.3</c:v>
                </c:pt>
                <c:pt idx="174">
                  <c:v>47.5</c:v>
                </c:pt>
                <c:pt idx="175">
                  <c:v>45.5</c:v>
                </c:pt>
                <c:pt idx="176">
                  <c:v>45.4</c:v>
                </c:pt>
              </c:numCache>
            </c:numRef>
          </c:yVal>
          <c:bubbleSize>
            <c:numRef>
              <c:f>Юриспруденция!$C$1:$C$186</c:f>
              <c:numCache>
                <c:formatCode>General</c:formatCode>
                <c:ptCount val="186"/>
                <c:pt idx="0">
                  <c:v>130.0</c:v>
                </c:pt>
                <c:pt idx="1">
                  <c:v>99.0</c:v>
                </c:pt>
                <c:pt idx="2">
                  <c:v>92.0</c:v>
                </c:pt>
                <c:pt idx="3">
                  <c:v>268.0</c:v>
                </c:pt>
                <c:pt idx="4">
                  <c:v>67.0</c:v>
                </c:pt>
                <c:pt idx="5">
                  <c:v>4.0</c:v>
                </c:pt>
                <c:pt idx="6">
                  <c:v>269.0</c:v>
                </c:pt>
                <c:pt idx="7">
                  <c:v>29.0</c:v>
                </c:pt>
                <c:pt idx="8">
                  <c:v>166.0</c:v>
                </c:pt>
                <c:pt idx="9">
                  <c:v>6.0</c:v>
                </c:pt>
                <c:pt idx="10">
                  <c:v>106.0</c:v>
                </c:pt>
                <c:pt idx="11">
                  <c:v>40.0</c:v>
                </c:pt>
                <c:pt idx="12">
                  <c:v>149.0</c:v>
                </c:pt>
                <c:pt idx="13">
                  <c:v>89.0</c:v>
                </c:pt>
                <c:pt idx="14">
                  <c:v>103.0</c:v>
                </c:pt>
                <c:pt idx="15">
                  <c:v>20.0</c:v>
                </c:pt>
                <c:pt idx="16">
                  <c:v>324.0</c:v>
                </c:pt>
                <c:pt idx="17">
                  <c:v>34.0</c:v>
                </c:pt>
                <c:pt idx="18">
                  <c:v>23.0</c:v>
                </c:pt>
                <c:pt idx="19">
                  <c:v>199.0</c:v>
                </c:pt>
                <c:pt idx="20">
                  <c:v>27.0</c:v>
                </c:pt>
                <c:pt idx="21">
                  <c:v>218.0</c:v>
                </c:pt>
                <c:pt idx="22">
                  <c:v>43.0</c:v>
                </c:pt>
                <c:pt idx="23">
                  <c:v>9.0</c:v>
                </c:pt>
                <c:pt idx="24">
                  <c:v>221.0</c:v>
                </c:pt>
                <c:pt idx="25">
                  <c:v>165.0</c:v>
                </c:pt>
                <c:pt idx="26">
                  <c:v>33.0</c:v>
                </c:pt>
                <c:pt idx="27">
                  <c:v>95.0</c:v>
                </c:pt>
                <c:pt idx="28">
                  <c:v>31.0</c:v>
                </c:pt>
                <c:pt idx="29">
                  <c:v>20.0</c:v>
                </c:pt>
                <c:pt idx="30">
                  <c:v>22.0</c:v>
                </c:pt>
                <c:pt idx="31">
                  <c:v>40.0</c:v>
                </c:pt>
                <c:pt idx="32">
                  <c:v>109.0</c:v>
                </c:pt>
                <c:pt idx="33">
                  <c:v>98.0</c:v>
                </c:pt>
                <c:pt idx="34">
                  <c:v>202.0</c:v>
                </c:pt>
                <c:pt idx="35">
                  <c:v>3.0</c:v>
                </c:pt>
                <c:pt idx="36">
                  <c:v>148.0</c:v>
                </c:pt>
                <c:pt idx="37">
                  <c:v>59.0</c:v>
                </c:pt>
                <c:pt idx="38">
                  <c:v>24.0</c:v>
                </c:pt>
                <c:pt idx="39">
                  <c:v>144.0</c:v>
                </c:pt>
                <c:pt idx="40">
                  <c:v>6.0</c:v>
                </c:pt>
                <c:pt idx="41">
                  <c:v>114.0</c:v>
                </c:pt>
                <c:pt idx="42">
                  <c:v>119.0</c:v>
                </c:pt>
                <c:pt idx="43">
                  <c:v>55.0</c:v>
                </c:pt>
                <c:pt idx="44">
                  <c:v>286.0</c:v>
                </c:pt>
                <c:pt idx="45">
                  <c:v>5.0</c:v>
                </c:pt>
                <c:pt idx="46">
                  <c:v>132.0</c:v>
                </c:pt>
                <c:pt idx="47">
                  <c:v>25.0</c:v>
                </c:pt>
                <c:pt idx="48">
                  <c:v>57.0</c:v>
                </c:pt>
                <c:pt idx="49">
                  <c:v>48.0</c:v>
                </c:pt>
                <c:pt idx="50">
                  <c:v>1.0</c:v>
                </c:pt>
                <c:pt idx="51">
                  <c:v>91.0</c:v>
                </c:pt>
                <c:pt idx="52">
                  <c:v>85.0</c:v>
                </c:pt>
                <c:pt idx="53">
                  <c:v>155.0</c:v>
                </c:pt>
                <c:pt idx="54">
                  <c:v>37.0</c:v>
                </c:pt>
                <c:pt idx="55">
                  <c:v>199.0</c:v>
                </c:pt>
                <c:pt idx="56">
                  <c:v>89.0</c:v>
                </c:pt>
                <c:pt idx="57">
                  <c:v>27.0</c:v>
                </c:pt>
                <c:pt idx="58">
                  <c:v>58.0</c:v>
                </c:pt>
                <c:pt idx="59">
                  <c:v>83.0</c:v>
                </c:pt>
                <c:pt idx="60">
                  <c:v>157.0</c:v>
                </c:pt>
                <c:pt idx="61">
                  <c:v>738.0</c:v>
                </c:pt>
                <c:pt idx="62">
                  <c:v>174.0</c:v>
                </c:pt>
                <c:pt idx="63">
                  <c:v>67.0</c:v>
                </c:pt>
                <c:pt idx="64">
                  <c:v>131.0</c:v>
                </c:pt>
                <c:pt idx="65">
                  <c:v>28.0</c:v>
                </c:pt>
                <c:pt idx="66">
                  <c:v>159.0</c:v>
                </c:pt>
                <c:pt idx="67">
                  <c:v>62.0</c:v>
                </c:pt>
                <c:pt idx="68">
                  <c:v>351.0</c:v>
                </c:pt>
                <c:pt idx="69">
                  <c:v>186.0</c:v>
                </c:pt>
                <c:pt idx="70">
                  <c:v>98.0</c:v>
                </c:pt>
                <c:pt idx="71">
                  <c:v>229.0</c:v>
                </c:pt>
                <c:pt idx="72">
                  <c:v>74.0</c:v>
                </c:pt>
                <c:pt idx="73">
                  <c:v>86.0</c:v>
                </c:pt>
                <c:pt idx="74">
                  <c:v>150.0</c:v>
                </c:pt>
                <c:pt idx="75">
                  <c:v>20.0</c:v>
                </c:pt>
                <c:pt idx="76">
                  <c:v>38.0</c:v>
                </c:pt>
                <c:pt idx="77">
                  <c:v>119.0</c:v>
                </c:pt>
                <c:pt idx="78">
                  <c:v>178.0</c:v>
                </c:pt>
                <c:pt idx="79">
                  <c:v>129.0</c:v>
                </c:pt>
                <c:pt idx="80">
                  <c:v>143.0</c:v>
                </c:pt>
                <c:pt idx="81">
                  <c:v>27.0</c:v>
                </c:pt>
                <c:pt idx="82">
                  <c:v>49.0</c:v>
                </c:pt>
                <c:pt idx="83">
                  <c:v>227.0</c:v>
                </c:pt>
                <c:pt idx="84">
                  <c:v>123.0</c:v>
                </c:pt>
                <c:pt idx="85">
                  <c:v>249.0</c:v>
                </c:pt>
                <c:pt idx="86">
                  <c:v>55.0</c:v>
                </c:pt>
                <c:pt idx="87">
                  <c:v>4.0</c:v>
                </c:pt>
                <c:pt idx="88">
                  <c:v>23.0</c:v>
                </c:pt>
                <c:pt idx="89">
                  <c:v>139.0</c:v>
                </c:pt>
                <c:pt idx="90">
                  <c:v>81.0</c:v>
                </c:pt>
                <c:pt idx="91">
                  <c:v>23.0</c:v>
                </c:pt>
                <c:pt idx="92">
                  <c:v>82.0</c:v>
                </c:pt>
                <c:pt idx="93">
                  <c:v>197.0</c:v>
                </c:pt>
                <c:pt idx="94">
                  <c:v>66.0</c:v>
                </c:pt>
                <c:pt idx="95">
                  <c:v>100.0</c:v>
                </c:pt>
                <c:pt idx="96">
                  <c:v>80.0</c:v>
                </c:pt>
                <c:pt idx="97">
                  <c:v>110.0</c:v>
                </c:pt>
                <c:pt idx="98">
                  <c:v>157.0</c:v>
                </c:pt>
                <c:pt idx="99">
                  <c:v>34.0</c:v>
                </c:pt>
                <c:pt idx="100">
                  <c:v>66.0</c:v>
                </c:pt>
                <c:pt idx="101">
                  <c:v>42.0</c:v>
                </c:pt>
                <c:pt idx="102">
                  <c:v>179.0</c:v>
                </c:pt>
                <c:pt idx="103">
                  <c:v>68.0</c:v>
                </c:pt>
                <c:pt idx="104">
                  <c:v>121.0</c:v>
                </c:pt>
                <c:pt idx="105">
                  <c:v>54.0</c:v>
                </c:pt>
                <c:pt idx="106">
                  <c:v>124.0</c:v>
                </c:pt>
                <c:pt idx="107">
                  <c:v>71.0</c:v>
                </c:pt>
                <c:pt idx="108">
                  <c:v>99.0</c:v>
                </c:pt>
                <c:pt idx="109">
                  <c:v>34.0</c:v>
                </c:pt>
                <c:pt idx="110">
                  <c:v>67.0</c:v>
                </c:pt>
                <c:pt idx="111">
                  <c:v>184.0</c:v>
                </c:pt>
                <c:pt idx="112">
                  <c:v>39.0</c:v>
                </c:pt>
                <c:pt idx="113">
                  <c:v>207.0</c:v>
                </c:pt>
                <c:pt idx="114">
                  <c:v>71.0</c:v>
                </c:pt>
                <c:pt idx="115">
                  <c:v>87.0</c:v>
                </c:pt>
                <c:pt idx="116">
                  <c:v>43.0</c:v>
                </c:pt>
                <c:pt idx="117">
                  <c:v>29.0</c:v>
                </c:pt>
                <c:pt idx="118">
                  <c:v>163.0</c:v>
                </c:pt>
                <c:pt idx="119">
                  <c:v>53.0</c:v>
                </c:pt>
                <c:pt idx="120">
                  <c:v>27.0</c:v>
                </c:pt>
                <c:pt idx="121">
                  <c:v>12.0</c:v>
                </c:pt>
                <c:pt idx="122">
                  <c:v>35.0</c:v>
                </c:pt>
                <c:pt idx="123">
                  <c:v>66.0</c:v>
                </c:pt>
                <c:pt idx="124">
                  <c:v>186.0</c:v>
                </c:pt>
                <c:pt idx="125">
                  <c:v>90.0</c:v>
                </c:pt>
                <c:pt idx="126">
                  <c:v>108.0</c:v>
                </c:pt>
                <c:pt idx="127">
                  <c:v>48.0</c:v>
                </c:pt>
                <c:pt idx="128">
                  <c:v>188.0</c:v>
                </c:pt>
                <c:pt idx="129">
                  <c:v>25.0</c:v>
                </c:pt>
                <c:pt idx="130">
                  <c:v>39.0</c:v>
                </c:pt>
                <c:pt idx="131">
                  <c:v>85.0</c:v>
                </c:pt>
                <c:pt idx="132">
                  <c:v>43.0</c:v>
                </c:pt>
                <c:pt idx="133">
                  <c:v>60.0</c:v>
                </c:pt>
                <c:pt idx="134">
                  <c:v>77.0</c:v>
                </c:pt>
                <c:pt idx="135">
                  <c:v>79.0</c:v>
                </c:pt>
                <c:pt idx="136">
                  <c:v>23.0</c:v>
                </c:pt>
                <c:pt idx="137">
                  <c:v>15.0</c:v>
                </c:pt>
                <c:pt idx="138">
                  <c:v>102.0</c:v>
                </c:pt>
                <c:pt idx="139">
                  <c:v>25.0</c:v>
                </c:pt>
                <c:pt idx="140">
                  <c:v>60.0</c:v>
                </c:pt>
                <c:pt idx="141">
                  <c:v>80.0</c:v>
                </c:pt>
                <c:pt idx="142">
                  <c:v>11.0</c:v>
                </c:pt>
                <c:pt idx="143">
                  <c:v>68.0</c:v>
                </c:pt>
                <c:pt idx="144">
                  <c:v>18.0</c:v>
                </c:pt>
                <c:pt idx="145">
                  <c:v>67.0</c:v>
                </c:pt>
                <c:pt idx="146">
                  <c:v>5.0</c:v>
                </c:pt>
                <c:pt idx="147">
                  <c:v>50.0</c:v>
                </c:pt>
                <c:pt idx="148">
                  <c:v>69.0</c:v>
                </c:pt>
                <c:pt idx="149">
                  <c:v>84.0</c:v>
                </c:pt>
                <c:pt idx="150">
                  <c:v>2.0</c:v>
                </c:pt>
                <c:pt idx="151">
                  <c:v>5.0</c:v>
                </c:pt>
                <c:pt idx="152">
                  <c:v>136.0</c:v>
                </c:pt>
                <c:pt idx="153">
                  <c:v>80.0</c:v>
                </c:pt>
                <c:pt idx="154">
                  <c:v>96.0</c:v>
                </c:pt>
                <c:pt idx="155">
                  <c:v>147.0</c:v>
                </c:pt>
                <c:pt idx="156">
                  <c:v>59.0</c:v>
                </c:pt>
                <c:pt idx="157">
                  <c:v>30.0</c:v>
                </c:pt>
                <c:pt idx="158">
                  <c:v>6.0</c:v>
                </c:pt>
                <c:pt idx="159">
                  <c:v>17.0</c:v>
                </c:pt>
                <c:pt idx="160">
                  <c:v>75.0</c:v>
                </c:pt>
                <c:pt idx="161">
                  <c:v>55.0</c:v>
                </c:pt>
                <c:pt idx="162">
                  <c:v>24.0</c:v>
                </c:pt>
                <c:pt idx="163">
                  <c:v>42.0</c:v>
                </c:pt>
                <c:pt idx="164">
                  <c:v>28.0</c:v>
                </c:pt>
                <c:pt idx="165">
                  <c:v>24.0</c:v>
                </c:pt>
                <c:pt idx="166">
                  <c:v>43.0</c:v>
                </c:pt>
                <c:pt idx="167">
                  <c:v>23.0</c:v>
                </c:pt>
                <c:pt idx="168">
                  <c:v>149.0</c:v>
                </c:pt>
                <c:pt idx="169">
                  <c:v>22.0</c:v>
                </c:pt>
                <c:pt idx="170">
                  <c:v>103.0</c:v>
                </c:pt>
                <c:pt idx="171">
                  <c:v>33.0</c:v>
                </c:pt>
                <c:pt idx="172">
                  <c:v>50.0</c:v>
                </c:pt>
                <c:pt idx="173">
                  <c:v>5.0</c:v>
                </c:pt>
                <c:pt idx="174">
                  <c:v>17.0</c:v>
                </c:pt>
                <c:pt idx="175">
                  <c:v>3.0</c:v>
                </c:pt>
                <c:pt idx="176">
                  <c:v>40.0</c:v>
                </c:pt>
                <c:pt idx="179">
                  <c:v>24.0</c:v>
                </c:pt>
                <c:pt idx="182">
                  <c:v>364.0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078205576"/>
        <c:axId val="-2097700968"/>
      </c:bubbleChart>
      <c:valAx>
        <c:axId val="-2078205576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7700968"/>
        <c:crosses val="autoZero"/>
        <c:crossBetween val="midCat"/>
      </c:valAx>
      <c:valAx>
        <c:axId val="-2097700968"/>
        <c:scaling>
          <c:orientation val="minMax"/>
          <c:max val="100.0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82055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Бизнес-информатика</a:t>
            </a:r>
          </a:p>
        </c:rich>
      </c:tx>
      <c:layout/>
      <c:overlay val="0"/>
    </c:title>
    <c:autoTitleDeleted val="0"/>
    <c:plotArea>
      <c:layout/>
      <c:bubbleChart>
        <c:varyColors val="0"/>
        <c:ser>
          <c:idx val="0"/>
          <c:order val="0"/>
          <c:spPr>
            <a:solidFill>
              <a:srgbClr val="EEECE1">
                <a:lumMod val="75000"/>
              </a:srgbClr>
            </a:solidFill>
          </c:spPr>
          <c:invertIfNegative val="0"/>
          <c:dPt>
            <c:idx val="0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5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0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05"/>
            <c:invertIfNegative val="0"/>
            <c:bubble3D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0395061728395062"/>
                  <c:y val="-0.04984424374676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0987654320987656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632098765432099"/>
                  <c:y val="-0.028482424998149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РАНХиГС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131194062698684"/>
                  <c:y val="-0.017801509927532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СПб </a:t>
                    </a:r>
                    <a:r>
                      <a:rPr lang="ru-RU" dirty="0" err="1" smtClean="0"/>
                      <a:t>Политех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118518518518519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ИТМО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layout>
                <c:manualLayout>
                  <c:x val="-0.0355555555555556"/>
                  <c:y val="0.028482424998149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Самарский 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5"/>
              <c:layout>
                <c:manualLayout>
                  <c:x val="-0.0161133006799208"/>
                  <c:y val="0.034236495087982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МИРЭА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'Бизнес-информатика'!$A$1:$A$125</c:f>
              <c:numCache>
                <c:formatCode>General</c:formatCode>
                <c:ptCount val="125"/>
                <c:pt idx="0">
                  <c:v>92.8</c:v>
                </c:pt>
                <c:pt idx="1">
                  <c:v>91.2</c:v>
                </c:pt>
                <c:pt idx="2">
                  <c:v>82.0</c:v>
                </c:pt>
                <c:pt idx="4">
                  <c:v>81.8</c:v>
                </c:pt>
                <c:pt idx="5">
                  <c:v>87.1</c:v>
                </c:pt>
                <c:pt idx="6">
                  <c:v>86.7</c:v>
                </c:pt>
                <c:pt idx="7">
                  <c:v>84.3</c:v>
                </c:pt>
                <c:pt idx="9">
                  <c:v>86.4</c:v>
                </c:pt>
                <c:pt idx="10">
                  <c:v>82.8</c:v>
                </c:pt>
                <c:pt idx="11">
                  <c:v>86.0</c:v>
                </c:pt>
                <c:pt idx="12">
                  <c:v>81.1</c:v>
                </c:pt>
                <c:pt idx="13">
                  <c:v>77.9</c:v>
                </c:pt>
                <c:pt idx="14">
                  <c:v>77.3</c:v>
                </c:pt>
                <c:pt idx="15">
                  <c:v>88.1</c:v>
                </c:pt>
                <c:pt idx="16">
                  <c:v>85.6</c:v>
                </c:pt>
                <c:pt idx="17">
                  <c:v>82.5</c:v>
                </c:pt>
                <c:pt idx="18">
                  <c:v>72.0</c:v>
                </c:pt>
                <c:pt idx="19">
                  <c:v>90.2</c:v>
                </c:pt>
                <c:pt idx="23">
                  <c:v>81.6</c:v>
                </c:pt>
                <c:pt idx="24">
                  <c:v>83.1</c:v>
                </c:pt>
                <c:pt idx="28">
                  <c:v>77.8</c:v>
                </c:pt>
                <c:pt idx="29">
                  <c:v>81.8</c:v>
                </c:pt>
                <c:pt idx="31">
                  <c:v>79.1</c:v>
                </c:pt>
                <c:pt idx="32">
                  <c:v>77.4</c:v>
                </c:pt>
                <c:pt idx="34">
                  <c:v>77.4</c:v>
                </c:pt>
                <c:pt idx="35">
                  <c:v>88.4</c:v>
                </c:pt>
                <c:pt idx="37">
                  <c:v>77.4</c:v>
                </c:pt>
                <c:pt idx="38">
                  <c:v>81.8</c:v>
                </c:pt>
                <c:pt idx="39">
                  <c:v>82.1</c:v>
                </c:pt>
                <c:pt idx="40">
                  <c:v>79.7</c:v>
                </c:pt>
                <c:pt idx="42">
                  <c:v>74.8</c:v>
                </c:pt>
                <c:pt idx="43">
                  <c:v>82.3</c:v>
                </c:pt>
                <c:pt idx="44">
                  <c:v>70.9</c:v>
                </c:pt>
                <c:pt idx="45">
                  <c:v>79.6</c:v>
                </c:pt>
                <c:pt idx="48">
                  <c:v>79.7</c:v>
                </c:pt>
                <c:pt idx="49">
                  <c:v>75.8</c:v>
                </c:pt>
                <c:pt idx="52">
                  <c:v>75.0</c:v>
                </c:pt>
                <c:pt idx="55">
                  <c:v>79.3</c:v>
                </c:pt>
                <c:pt idx="57">
                  <c:v>76.3</c:v>
                </c:pt>
                <c:pt idx="59">
                  <c:v>72.1</c:v>
                </c:pt>
                <c:pt idx="60">
                  <c:v>78.3</c:v>
                </c:pt>
                <c:pt idx="61">
                  <c:v>80.0</c:v>
                </c:pt>
                <c:pt idx="64">
                  <c:v>78.1</c:v>
                </c:pt>
                <c:pt idx="67">
                  <c:v>70.6</c:v>
                </c:pt>
                <c:pt idx="69">
                  <c:v>67.9</c:v>
                </c:pt>
                <c:pt idx="73">
                  <c:v>69.3</c:v>
                </c:pt>
                <c:pt idx="75">
                  <c:v>66.8</c:v>
                </c:pt>
                <c:pt idx="79">
                  <c:v>69.9</c:v>
                </c:pt>
                <c:pt idx="80">
                  <c:v>71.3</c:v>
                </c:pt>
                <c:pt idx="81">
                  <c:v>75.9</c:v>
                </c:pt>
                <c:pt idx="83">
                  <c:v>72.9</c:v>
                </c:pt>
                <c:pt idx="85">
                  <c:v>74.4</c:v>
                </c:pt>
                <c:pt idx="86">
                  <c:v>66.3</c:v>
                </c:pt>
                <c:pt idx="88">
                  <c:v>72.3</c:v>
                </c:pt>
                <c:pt idx="90">
                  <c:v>70.9</c:v>
                </c:pt>
                <c:pt idx="92">
                  <c:v>72.1</c:v>
                </c:pt>
                <c:pt idx="93">
                  <c:v>74.5</c:v>
                </c:pt>
                <c:pt idx="94">
                  <c:v>70.0</c:v>
                </c:pt>
                <c:pt idx="97">
                  <c:v>72.4</c:v>
                </c:pt>
                <c:pt idx="98">
                  <c:v>79.4</c:v>
                </c:pt>
                <c:pt idx="100">
                  <c:v>71.9</c:v>
                </c:pt>
                <c:pt idx="105">
                  <c:v>73.8</c:v>
                </c:pt>
                <c:pt idx="114">
                  <c:v>53.6</c:v>
                </c:pt>
                <c:pt idx="115">
                  <c:v>43.4</c:v>
                </c:pt>
                <c:pt idx="116">
                  <c:v>69.8</c:v>
                </c:pt>
                <c:pt idx="117">
                  <c:v>77.3</c:v>
                </c:pt>
                <c:pt idx="118">
                  <c:v>81.0</c:v>
                </c:pt>
                <c:pt idx="119">
                  <c:v>82.6</c:v>
                </c:pt>
                <c:pt idx="120">
                  <c:v>52.1</c:v>
                </c:pt>
                <c:pt idx="121">
                  <c:v>62.9</c:v>
                </c:pt>
                <c:pt idx="122">
                  <c:v>83.1</c:v>
                </c:pt>
                <c:pt idx="123">
                  <c:v>65.0</c:v>
                </c:pt>
                <c:pt idx="124">
                  <c:v>78.9</c:v>
                </c:pt>
              </c:numCache>
            </c:numRef>
          </c:xVal>
          <c:yVal>
            <c:numRef>
              <c:f>'Бизнес-информатика'!$B$1:$B$125</c:f>
              <c:numCache>
                <c:formatCode>General</c:formatCode>
                <c:ptCount val="125"/>
                <c:pt idx="0">
                  <c:v>81.8</c:v>
                </c:pt>
                <c:pt idx="1">
                  <c:v>74.6</c:v>
                </c:pt>
                <c:pt idx="2">
                  <c:v>74.1</c:v>
                </c:pt>
                <c:pt idx="3">
                  <c:v>71.9</c:v>
                </c:pt>
                <c:pt idx="4">
                  <c:v>71.6</c:v>
                </c:pt>
                <c:pt idx="5">
                  <c:v>71.4</c:v>
                </c:pt>
                <c:pt idx="6">
                  <c:v>70.3</c:v>
                </c:pt>
                <c:pt idx="7">
                  <c:v>69.3</c:v>
                </c:pt>
                <c:pt idx="8">
                  <c:v>69.1</c:v>
                </c:pt>
                <c:pt idx="9">
                  <c:v>68.7</c:v>
                </c:pt>
                <c:pt idx="10">
                  <c:v>68.4</c:v>
                </c:pt>
                <c:pt idx="11">
                  <c:v>68.3</c:v>
                </c:pt>
                <c:pt idx="12">
                  <c:v>67.7</c:v>
                </c:pt>
                <c:pt idx="13">
                  <c:v>67.2</c:v>
                </c:pt>
                <c:pt idx="14">
                  <c:v>67.1</c:v>
                </c:pt>
                <c:pt idx="15">
                  <c:v>66.8</c:v>
                </c:pt>
                <c:pt idx="16">
                  <c:v>66.0</c:v>
                </c:pt>
                <c:pt idx="17">
                  <c:v>65.3</c:v>
                </c:pt>
                <c:pt idx="18">
                  <c:v>65.3</c:v>
                </c:pt>
                <c:pt idx="19">
                  <c:v>65.1</c:v>
                </c:pt>
                <c:pt idx="20">
                  <c:v>64.8</c:v>
                </c:pt>
                <c:pt idx="21">
                  <c:v>64.6</c:v>
                </c:pt>
                <c:pt idx="22">
                  <c:v>64.4</c:v>
                </c:pt>
                <c:pt idx="23">
                  <c:v>63.8</c:v>
                </c:pt>
                <c:pt idx="24">
                  <c:v>63.7</c:v>
                </c:pt>
                <c:pt idx="25">
                  <c:v>63.7</c:v>
                </c:pt>
                <c:pt idx="26">
                  <c:v>63.4</c:v>
                </c:pt>
                <c:pt idx="27">
                  <c:v>63.3</c:v>
                </c:pt>
                <c:pt idx="28">
                  <c:v>63.0</c:v>
                </c:pt>
                <c:pt idx="29">
                  <c:v>62.9</c:v>
                </c:pt>
                <c:pt idx="30">
                  <c:v>62.7</c:v>
                </c:pt>
                <c:pt idx="31">
                  <c:v>62.5</c:v>
                </c:pt>
                <c:pt idx="32">
                  <c:v>62.5</c:v>
                </c:pt>
                <c:pt idx="33">
                  <c:v>62.4</c:v>
                </c:pt>
                <c:pt idx="34">
                  <c:v>62.4</c:v>
                </c:pt>
                <c:pt idx="35">
                  <c:v>62.3</c:v>
                </c:pt>
                <c:pt idx="36">
                  <c:v>61.9</c:v>
                </c:pt>
                <c:pt idx="37">
                  <c:v>61.5</c:v>
                </c:pt>
                <c:pt idx="38">
                  <c:v>61.4</c:v>
                </c:pt>
                <c:pt idx="39">
                  <c:v>61.3</c:v>
                </c:pt>
                <c:pt idx="40">
                  <c:v>60.8</c:v>
                </c:pt>
                <c:pt idx="41">
                  <c:v>60.6</c:v>
                </c:pt>
                <c:pt idx="42">
                  <c:v>60.6</c:v>
                </c:pt>
                <c:pt idx="43">
                  <c:v>60.5</c:v>
                </c:pt>
                <c:pt idx="44">
                  <c:v>60.4</c:v>
                </c:pt>
                <c:pt idx="45">
                  <c:v>60.3</c:v>
                </c:pt>
                <c:pt idx="46">
                  <c:v>60.1</c:v>
                </c:pt>
                <c:pt idx="47">
                  <c:v>60.0</c:v>
                </c:pt>
                <c:pt idx="48">
                  <c:v>60.0</c:v>
                </c:pt>
                <c:pt idx="49">
                  <c:v>59.6</c:v>
                </c:pt>
                <c:pt idx="50">
                  <c:v>59.4</c:v>
                </c:pt>
                <c:pt idx="51">
                  <c:v>59.4</c:v>
                </c:pt>
                <c:pt idx="52">
                  <c:v>59.0</c:v>
                </c:pt>
                <c:pt idx="53">
                  <c:v>59.0</c:v>
                </c:pt>
                <c:pt idx="54">
                  <c:v>58.6</c:v>
                </c:pt>
                <c:pt idx="55">
                  <c:v>58.4</c:v>
                </c:pt>
                <c:pt idx="56">
                  <c:v>58.4</c:v>
                </c:pt>
                <c:pt idx="57">
                  <c:v>58.4</c:v>
                </c:pt>
                <c:pt idx="58">
                  <c:v>58.2</c:v>
                </c:pt>
                <c:pt idx="59">
                  <c:v>58.2</c:v>
                </c:pt>
                <c:pt idx="60">
                  <c:v>57.6</c:v>
                </c:pt>
                <c:pt idx="61">
                  <c:v>57.5</c:v>
                </c:pt>
                <c:pt idx="62">
                  <c:v>57.4</c:v>
                </c:pt>
                <c:pt idx="63">
                  <c:v>57.3</c:v>
                </c:pt>
                <c:pt idx="64">
                  <c:v>57.3</c:v>
                </c:pt>
                <c:pt idx="65">
                  <c:v>57.2</c:v>
                </c:pt>
                <c:pt idx="66">
                  <c:v>57.1</c:v>
                </c:pt>
                <c:pt idx="67">
                  <c:v>57.1</c:v>
                </c:pt>
                <c:pt idx="68">
                  <c:v>56.9</c:v>
                </c:pt>
                <c:pt idx="69">
                  <c:v>56.8</c:v>
                </c:pt>
                <c:pt idx="70">
                  <c:v>56.7</c:v>
                </c:pt>
                <c:pt idx="71">
                  <c:v>56.7</c:v>
                </c:pt>
                <c:pt idx="72">
                  <c:v>56.5</c:v>
                </c:pt>
                <c:pt idx="73">
                  <c:v>56.3</c:v>
                </c:pt>
                <c:pt idx="74">
                  <c:v>56.1</c:v>
                </c:pt>
                <c:pt idx="75">
                  <c:v>56.0</c:v>
                </c:pt>
                <c:pt idx="76">
                  <c:v>55.7</c:v>
                </c:pt>
                <c:pt idx="77">
                  <c:v>55.4</c:v>
                </c:pt>
                <c:pt idx="78">
                  <c:v>55.3</c:v>
                </c:pt>
                <c:pt idx="79">
                  <c:v>55.3</c:v>
                </c:pt>
                <c:pt idx="80">
                  <c:v>55.2</c:v>
                </c:pt>
                <c:pt idx="81">
                  <c:v>55.2</c:v>
                </c:pt>
                <c:pt idx="82">
                  <c:v>55.2</c:v>
                </c:pt>
                <c:pt idx="83">
                  <c:v>55.1</c:v>
                </c:pt>
                <c:pt idx="84">
                  <c:v>55.0</c:v>
                </c:pt>
                <c:pt idx="85">
                  <c:v>55.0</c:v>
                </c:pt>
                <c:pt idx="86">
                  <c:v>54.9</c:v>
                </c:pt>
                <c:pt idx="87">
                  <c:v>54.9</c:v>
                </c:pt>
                <c:pt idx="88">
                  <c:v>54.6</c:v>
                </c:pt>
                <c:pt idx="89">
                  <c:v>54.3</c:v>
                </c:pt>
                <c:pt idx="90">
                  <c:v>54.1</c:v>
                </c:pt>
                <c:pt idx="91">
                  <c:v>54.0</c:v>
                </c:pt>
                <c:pt idx="92">
                  <c:v>53.9</c:v>
                </c:pt>
                <c:pt idx="93">
                  <c:v>53.8</c:v>
                </c:pt>
                <c:pt idx="94">
                  <c:v>53.6</c:v>
                </c:pt>
                <c:pt idx="95">
                  <c:v>53.5</c:v>
                </c:pt>
                <c:pt idx="96">
                  <c:v>53.1</c:v>
                </c:pt>
                <c:pt idx="97">
                  <c:v>53.1</c:v>
                </c:pt>
                <c:pt idx="98">
                  <c:v>52.0</c:v>
                </c:pt>
                <c:pt idx="99">
                  <c:v>52.0</c:v>
                </c:pt>
                <c:pt idx="100">
                  <c:v>51.8</c:v>
                </c:pt>
                <c:pt idx="101">
                  <c:v>51.3</c:v>
                </c:pt>
                <c:pt idx="102">
                  <c:v>51.2</c:v>
                </c:pt>
                <c:pt idx="103">
                  <c:v>50.7</c:v>
                </c:pt>
                <c:pt idx="104">
                  <c:v>50.4</c:v>
                </c:pt>
                <c:pt idx="105">
                  <c:v>50.2</c:v>
                </c:pt>
                <c:pt idx="106">
                  <c:v>50.2</c:v>
                </c:pt>
                <c:pt idx="107">
                  <c:v>49.9</c:v>
                </c:pt>
                <c:pt idx="108">
                  <c:v>49.3</c:v>
                </c:pt>
                <c:pt idx="109">
                  <c:v>48.7</c:v>
                </c:pt>
                <c:pt idx="110">
                  <c:v>47.6</c:v>
                </c:pt>
                <c:pt idx="111">
                  <c:v>45.6</c:v>
                </c:pt>
                <c:pt idx="112">
                  <c:v>45.5</c:v>
                </c:pt>
                <c:pt idx="113">
                  <c:v>43.4</c:v>
                </c:pt>
                <c:pt idx="114">
                  <c:v>41.7</c:v>
                </c:pt>
                <c:pt idx="115">
                  <c:v>39.3</c:v>
                </c:pt>
              </c:numCache>
            </c:numRef>
          </c:yVal>
          <c:bubbleSize>
            <c:numRef>
              <c:f>'Бизнес-информатика'!$C$1:$C$125</c:f>
              <c:numCache>
                <c:formatCode>General</c:formatCode>
                <c:ptCount val="125"/>
                <c:pt idx="0">
                  <c:v>118.0</c:v>
                </c:pt>
                <c:pt idx="1">
                  <c:v>10.0</c:v>
                </c:pt>
                <c:pt idx="2">
                  <c:v>3.0</c:v>
                </c:pt>
                <c:pt idx="3">
                  <c:v>5.0</c:v>
                </c:pt>
                <c:pt idx="4">
                  <c:v>5.0</c:v>
                </c:pt>
                <c:pt idx="5">
                  <c:v>24.0</c:v>
                </c:pt>
                <c:pt idx="6">
                  <c:v>27.0</c:v>
                </c:pt>
                <c:pt idx="7">
                  <c:v>10.0</c:v>
                </c:pt>
                <c:pt idx="8">
                  <c:v>10.0</c:v>
                </c:pt>
                <c:pt idx="9">
                  <c:v>60.0</c:v>
                </c:pt>
                <c:pt idx="10">
                  <c:v>8.0</c:v>
                </c:pt>
                <c:pt idx="11">
                  <c:v>9.0</c:v>
                </c:pt>
                <c:pt idx="12">
                  <c:v>4.0</c:v>
                </c:pt>
                <c:pt idx="13">
                  <c:v>9.0</c:v>
                </c:pt>
                <c:pt idx="14">
                  <c:v>15.0</c:v>
                </c:pt>
                <c:pt idx="15">
                  <c:v>47.0</c:v>
                </c:pt>
                <c:pt idx="16">
                  <c:v>37.0</c:v>
                </c:pt>
                <c:pt idx="17">
                  <c:v>40.0</c:v>
                </c:pt>
                <c:pt idx="18">
                  <c:v>1.0</c:v>
                </c:pt>
                <c:pt idx="19">
                  <c:v>30.0</c:v>
                </c:pt>
                <c:pt idx="20">
                  <c:v>33.0</c:v>
                </c:pt>
                <c:pt idx="21">
                  <c:v>7.0</c:v>
                </c:pt>
                <c:pt idx="22">
                  <c:v>9.0</c:v>
                </c:pt>
                <c:pt idx="23">
                  <c:v>14.0</c:v>
                </c:pt>
                <c:pt idx="24">
                  <c:v>24.0</c:v>
                </c:pt>
                <c:pt idx="25">
                  <c:v>4.0</c:v>
                </c:pt>
                <c:pt idx="26">
                  <c:v>7.0</c:v>
                </c:pt>
                <c:pt idx="27">
                  <c:v>46.0</c:v>
                </c:pt>
                <c:pt idx="28">
                  <c:v>15.0</c:v>
                </c:pt>
                <c:pt idx="29">
                  <c:v>11.0</c:v>
                </c:pt>
                <c:pt idx="30">
                  <c:v>26.0</c:v>
                </c:pt>
                <c:pt idx="31">
                  <c:v>11.0</c:v>
                </c:pt>
                <c:pt idx="32">
                  <c:v>33.0</c:v>
                </c:pt>
                <c:pt idx="33">
                  <c:v>24.0</c:v>
                </c:pt>
                <c:pt idx="34">
                  <c:v>19.0</c:v>
                </c:pt>
                <c:pt idx="35">
                  <c:v>24.0</c:v>
                </c:pt>
                <c:pt idx="36">
                  <c:v>54.0</c:v>
                </c:pt>
                <c:pt idx="37">
                  <c:v>10.0</c:v>
                </c:pt>
                <c:pt idx="38">
                  <c:v>33.0</c:v>
                </c:pt>
                <c:pt idx="39">
                  <c:v>13.0</c:v>
                </c:pt>
                <c:pt idx="40">
                  <c:v>13.0</c:v>
                </c:pt>
                <c:pt idx="41">
                  <c:v>2.0</c:v>
                </c:pt>
                <c:pt idx="42">
                  <c:v>14.0</c:v>
                </c:pt>
                <c:pt idx="43">
                  <c:v>15.0</c:v>
                </c:pt>
                <c:pt idx="44">
                  <c:v>2.0</c:v>
                </c:pt>
                <c:pt idx="45">
                  <c:v>12.0</c:v>
                </c:pt>
                <c:pt idx="46">
                  <c:v>73.0</c:v>
                </c:pt>
                <c:pt idx="47">
                  <c:v>7.0</c:v>
                </c:pt>
                <c:pt idx="48">
                  <c:v>2.0</c:v>
                </c:pt>
                <c:pt idx="49">
                  <c:v>13.0</c:v>
                </c:pt>
                <c:pt idx="50">
                  <c:v>4.0</c:v>
                </c:pt>
                <c:pt idx="51">
                  <c:v>47.0</c:v>
                </c:pt>
                <c:pt idx="52">
                  <c:v>21.0</c:v>
                </c:pt>
                <c:pt idx="53">
                  <c:v>36.0</c:v>
                </c:pt>
                <c:pt idx="54">
                  <c:v>23.0</c:v>
                </c:pt>
                <c:pt idx="55">
                  <c:v>104.0</c:v>
                </c:pt>
                <c:pt idx="56">
                  <c:v>44.0</c:v>
                </c:pt>
                <c:pt idx="57">
                  <c:v>15.0</c:v>
                </c:pt>
                <c:pt idx="58">
                  <c:v>32.0</c:v>
                </c:pt>
                <c:pt idx="59">
                  <c:v>14.0</c:v>
                </c:pt>
                <c:pt idx="60">
                  <c:v>14.0</c:v>
                </c:pt>
                <c:pt idx="61">
                  <c:v>10.0</c:v>
                </c:pt>
                <c:pt idx="62">
                  <c:v>13.0</c:v>
                </c:pt>
                <c:pt idx="63">
                  <c:v>46.0</c:v>
                </c:pt>
                <c:pt idx="64">
                  <c:v>31.0</c:v>
                </c:pt>
                <c:pt idx="65">
                  <c:v>9.0</c:v>
                </c:pt>
                <c:pt idx="66">
                  <c:v>48.0</c:v>
                </c:pt>
                <c:pt idx="67">
                  <c:v>9.0</c:v>
                </c:pt>
                <c:pt idx="68">
                  <c:v>14.0</c:v>
                </c:pt>
                <c:pt idx="69">
                  <c:v>5.0</c:v>
                </c:pt>
                <c:pt idx="70">
                  <c:v>6.0</c:v>
                </c:pt>
                <c:pt idx="71">
                  <c:v>8.0</c:v>
                </c:pt>
                <c:pt idx="72">
                  <c:v>9.0</c:v>
                </c:pt>
                <c:pt idx="73">
                  <c:v>12.0</c:v>
                </c:pt>
                <c:pt idx="74">
                  <c:v>4.0</c:v>
                </c:pt>
                <c:pt idx="75">
                  <c:v>3.0</c:v>
                </c:pt>
                <c:pt idx="76">
                  <c:v>12.0</c:v>
                </c:pt>
                <c:pt idx="77">
                  <c:v>7.0</c:v>
                </c:pt>
                <c:pt idx="78">
                  <c:v>3.0</c:v>
                </c:pt>
                <c:pt idx="79">
                  <c:v>7.0</c:v>
                </c:pt>
                <c:pt idx="80">
                  <c:v>3.0</c:v>
                </c:pt>
                <c:pt idx="81">
                  <c:v>3.0</c:v>
                </c:pt>
                <c:pt idx="82">
                  <c:v>7.0</c:v>
                </c:pt>
                <c:pt idx="83">
                  <c:v>9.0</c:v>
                </c:pt>
                <c:pt idx="84">
                  <c:v>31.0</c:v>
                </c:pt>
                <c:pt idx="85">
                  <c:v>6.0</c:v>
                </c:pt>
                <c:pt idx="86">
                  <c:v>3.0</c:v>
                </c:pt>
                <c:pt idx="87">
                  <c:v>36.0</c:v>
                </c:pt>
                <c:pt idx="88">
                  <c:v>6.0</c:v>
                </c:pt>
                <c:pt idx="89">
                  <c:v>14.0</c:v>
                </c:pt>
                <c:pt idx="90">
                  <c:v>3.0</c:v>
                </c:pt>
                <c:pt idx="91">
                  <c:v>39.0</c:v>
                </c:pt>
                <c:pt idx="92">
                  <c:v>5.0</c:v>
                </c:pt>
                <c:pt idx="93">
                  <c:v>14.0</c:v>
                </c:pt>
                <c:pt idx="94">
                  <c:v>10.0</c:v>
                </c:pt>
                <c:pt idx="95">
                  <c:v>20.0</c:v>
                </c:pt>
                <c:pt idx="96">
                  <c:v>7.0</c:v>
                </c:pt>
                <c:pt idx="97">
                  <c:v>4.0</c:v>
                </c:pt>
                <c:pt idx="98">
                  <c:v>5.0</c:v>
                </c:pt>
                <c:pt idx="99">
                  <c:v>2.0</c:v>
                </c:pt>
                <c:pt idx="100">
                  <c:v>7.0</c:v>
                </c:pt>
                <c:pt idx="101">
                  <c:v>1.0</c:v>
                </c:pt>
                <c:pt idx="102">
                  <c:v>14.0</c:v>
                </c:pt>
                <c:pt idx="103">
                  <c:v>1.0</c:v>
                </c:pt>
                <c:pt idx="104">
                  <c:v>24.0</c:v>
                </c:pt>
                <c:pt idx="105">
                  <c:v>22.0</c:v>
                </c:pt>
                <c:pt idx="106">
                  <c:v>6.0</c:v>
                </c:pt>
                <c:pt idx="107">
                  <c:v>8.0</c:v>
                </c:pt>
                <c:pt idx="108">
                  <c:v>1.0</c:v>
                </c:pt>
                <c:pt idx="109">
                  <c:v>3.0</c:v>
                </c:pt>
                <c:pt idx="110">
                  <c:v>15.0</c:v>
                </c:pt>
                <c:pt idx="111">
                  <c:v>10.0</c:v>
                </c:pt>
                <c:pt idx="112">
                  <c:v>26.0</c:v>
                </c:pt>
                <c:pt idx="113">
                  <c:v>4.0</c:v>
                </c:pt>
                <c:pt idx="114">
                  <c:v>2.0</c:v>
                </c:pt>
                <c:pt idx="115">
                  <c:v>1.0</c:v>
                </c:pt>
                <c:pt idx="116">
                  <c:v>9.0</c:v>
                </c:pt>
                <c:pt idx="119">
                  <c:v>16.0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075947816"/>
        <c:axId val="-2075884664"/>
      </c:bubbleChart>
      <c:valAx>
        <c:axId val="-2075947816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5884664"/>
        <c:crosses val="autoZero"/>
        <c:crossBetween val="midCat"/>
      </c:valAx>
      <c:valAx>
        <c:axId val="-2075884664"/>
        <c:scaling>
          <c:orientation val="minMax"/>
          <c:max val="100.0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594781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Математика</a:t>
            </a:r>
          </a:p>
        </c:rich>
      </c:tx>
      <c:layout/>
      <c:overlay val="0"/>
    </c:title>
    <c:autoTitleDeleted val="0"/>
    <c:plotArea>
      <c:layout/>
      <c:bubbleChart>
        <c:varyColors val="0"/>
        <c:ser>
          <c:idx val="0"/>
          <c:order val="0"/>
          <c:spPr>
            <a:solidFill>
              <a:srgbClr val="EEECE1">
                <a:lumMod val="75000"/>
              </a:srgbClr>
            </a:solidFill>
          </c:spPr>
          <c:invertIfNegative val="0"/>
          <c:dPt>
            <c:idx val="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4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4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4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5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5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1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6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6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0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7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7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7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7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8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0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9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9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01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108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1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1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1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2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24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2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2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37"/>
            <c:invertIfNegative val="0"/>
            <c:bubble3D val="1"/>
            <c:spPr>
              <a:solidFill>
                <a:srgbClr val="FF0000"/>
              </a:solidFill>
            </c:spPr>
          </c:dPt>
          <c:dLbls>
            <c:dLbl>
              <c:idx val="37"/>
              <c:layout>
                <c:manualLayout>
                  <c:x val="-0.0153508771929825"/>
                  <c:y val="0.01164483438508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КФУ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>
                <c:manualLayout>
                  <c:x val="-0.0118342086842342"/>
                  <c:y val="0.018944897700997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МГТУ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5"/>
              <c:layout>
                <c:manualLayout>
                  <c:x val="-0.0137374169088512"/>
                  <c:y val="0.012107916631898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1"/>
              <c:layout>
                <c:manualLayout>
                  <c:x val="-0.0219298245614035"/>
                  <c:y val="-0.038816114616956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МФТИ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>
                <c:manualLayout>
                  <c:x val="-0.0855263157894739"/>
                  <c:y val="-0.042697726078652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НИУ ВШЭ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0"/>
              <c:layout>
                <c:manualLayout>
                  <c:x val="-0.0162201295590268"/>
                  <c:y val="0.011181694117773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МИФИ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1"/>
              <c:layout>
                <c:manualLayout>
                  <c:x val="-0.0767545586406962"/>
                  <c:y val="-0.038816114616956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Математика!$A$1:$A$138</c:f>
              <c:numCache>
                <c:formatCode>General</c:formatCode>
                <c:ptCount val="138"/>
                <c:pt idx="0">
                  <c:v>62.6</c:v>
                </c:pt>
                <c:pt idx="1">
                  <c:v>62.5</c:v>
                </c:pt>
                <c:pt idx="2">
                  <c:v>47.4</c:v>
                </c:pt>
                <c:pt idx="3">
                  <c:v>58.9</c:v>
                </c:pt>
                <c:pt idx="4">
                  <c:v>69.7</c:v>
                </c:pt>
                <c:pt idx="5">
                  <c:v>64.3</c:v>
                </c:pt>
                <c:pt idx="6">
                  <c:v>65.9</c:v>
                </c:pt>
                <c:pt idx="7">
                  <c:v>50.4</c:v>
                </c:pt>
                <c:pt idx="8">
                  <c:v>45.9</c:v>
                </c:pt>
                <c:pt idx="9">
                  <c:v>60.0</c:v>
                </c:pt>
                <c:pt idx="10">
                  <c:v>56.9</c:v>
                </c:pt>
                <c:pt idx="11">
                  <c:v>58.3</c:v>
                </c:pt>
                <c:pt idx="12">
                  <c:v>65.8</c:v>
                </c:pt>
                <c:pt idx="13">
                  <c:v>64.4</c:v>
                </c:pt>
                <c:pt idx="14">
                  <c:v>58.8</c:v>
                </c:pt>
                <c:pt idx="15">
                  <c:v>69.6</c:v>
                </c:pt>
                <c:pt idx="16">
                  <c:v>57.5</c:v>
                </c:pt>
                <c:pt idx="17">
                  <c:v>58.3</c:v>
                </c:pt>
                <c:pt idx="18">
                  <c:v>68.3</c:v>
                </c:pt>
                <c:pt idx="19">
                  <c:v>72.0</c:v>
                </c:pt>
                <c:pt idx="20">
                  <c:v>55.3</c:v>
                </c:pt>
                <c:pt idx="21">
                  <c:v>64.9</c:v>
                </c:pt>
                <c:pt idx="22">
                  <c:v>73.9</c:v>
                </c:pt>
                <c:pt idx="23">
                  <c:v>43.7</c:v>
                </c:pt>
                <c:pt idx="24">
                  <c:v>50.2</c:v>
                </c:pt>
                <c:pt idx="25">
                  <c:v>57.2</c:v>
                </c:pt>
                <c:pt idx="26">
                  <c:v>69.3</c:v>
                </c:pt>
                <c:pt idx="27">
                  <c:v>71.2</c:v>
                </c:pt>
                <c:pt idx="28">
                  <c:v>58.3</c:v>
                </c:pt>
                <c:pt idx="29">
                  <c:v>60.0</c:v>
                </c:pt>
                <c:pt idx="30">
                  <c:v>57.0</c:v>
                </c:pt>
                <c:pt idx="31">
                  <c:v>67.7</c:v>
                </c:pt>
                <c:pt idx="32">
                  <c:v>60.1</c:v>
                </c:pt>
                <c:pt idx="33">
                  <c:v>60.3</c:v>
                </c:pt>
                <c:pt idx="34">
                  <c:v>42.4</c:v>
                </c:pt>
                <c:pt idx="35">
                  <c:v>75.3</c:v>
                </c:pt>
                <c:pt idx="36">
                  <c:v>64.7</c:v>
                </c:pt>
                <c:pt idx="37">
                  <c:v>77.2</c:v>
                </c:pt>
                <c:pt idx="38">
                  <c:v>55.5</c:v>
                </c:pt>
                <c:pt idx="39">
                  <c:v>54.5</c:v>
                </c:pt>
                <c:pt idx="40">
                  <c:v>58.7</c:v>
                </c:pt>
                <c:pt idx="41">
                  <c:v>59.4</c:v>
                </c:pt>
                <c:pt idx="42">
                  <c:v>54.6</c:v>
                </c:pt>
                <c:pt idx="43">
                  <c:v>71.9</c:v>
                </c:pt>
                <c:pt idx="44">
                  <c:v>54.9</c:v>
                </c:pt>
                <c:pt idx="45">
                  <c:v>72.0</c:v>
                </c:pt>
                <c:pt idx="46">
                  <c:v>59.8</c:v>
                </c:pt>
                <c:pt idx="47">
                  <c:v>56.0</c:v>
                </c:pt>
                <c:pt idx="48">
                  <c:v>55.9</c:v>
                </c:pt>
                <c:pt idx="49">
                  <c:v>68.6</c:v>
                </c:pt>
                <c:pt idx="50">
                  <c:v>55.7</c:v>
                </c:pt>
                <c:pt idx="51">
                  <c:v>78.7</c:v>
                </c:pt>
                <c:pt idx="52">
                  <c:v>62.5</c:v>
                </c:pt>
                <c:pt idx="53">
                  <c:v>77.0</c:v>
                </c:pt>
                <c:pt idx="54">
                  <c:v>87.5</c:v>
                </c:pt>
                <c:pt idx="55">
                  <c:v>90.4</c:v>
                </c:pt>
                <c:pt idx="56">
                  <c:v>77.0</c:v>
                </c:pt>
                <c:pt idx="57">
                  <c:v>53.3</c:v>
                </c:pt>
                <c:pt idx="58">
                  <c:v>72.4</c:v>
                </c:pt>
                <c:pt idx="59">
                  <c:v>77.3</c:v>
                </c:pt>
                <c:pt idx="60">
                  <c:v>74.4</c:v>
                </c:pt>
                <c:pt idx="61">
                  <c:v>98.5</c:v>
                </c:pt>
                <c:pt idx="62">
                  <c:v>63.8</c:v>
                </c:pt>
                <c:pt idx="63">
                  <c:v>62.6</c:v>
                </c:pt>
                <c:pt idx="64">
                  <c:v>68.6</c:v>
                </c:pt>
                <c:pt idx="65">
                  <c:v>75.2</c:v>
                </c:pt>
                <c:pt idx="66">
                  <c:v>92.3</c:v>
                </c:pt>
                <c:pt idx="67">
                  <c:v>77.5</c:v>
                </c:pt>
                <c:pt idx="68">
                  <c:v>76.6</c:v>
                </c:pt>
                <c:pt idx="69">
                  <c:v>66.2</c:v>
                </c:pt>
                <c:pt idx="70">
                  <c:v>92.9</c:v>
                </c:pt>
                <c:pt idx="71">
                  <c:v>74.8</c:v>
                </c:pt>
                <c:pt idx="72">
                  <c:v>68.3</c:v>
                </c:pt>
                <c:pt idx="73">
                  <c:v>57.5</c:v>
                </c:pt>
                <c:pt idx="75">
                  <c:v>69.8</c:v>
                </c:pt>
                <c:pt idx="76">
                  <c:v>62.1</c:v>
                </c:pt>
                <c:pt idx="77">
                  <c:v>78.7</c:v>
                </c:pt>
                <c:pt idx="78">
                  <c:v>64.5</c:v>
                </c:pt>
                <c:pt idx="79">
                  <c:v>58.8</c:v>
                </c:pt>
                <c:pt idx="80">
                  <c:v>61.2</c:v>
                </c:pt>
                <c:pt idx="81">
                  <c:v>58.5</c:v>
                </c:pt>
                <c:pt idx="82">
                  <c:v>60.6</c:v>
                </c:pt>
                <c:pt idx="83">
                  <c:v>67.5</c:v>
                </c:pt>
                <c:pt idx="84">
                  <c:v>72.6</c:v>
                </c:pt>
                <c:pt idx="85">
                  <c:v>72.8</c:v>
                </c:pt>
                <c:pt idx="86">
                  <c:v>67.8</c:v>
                </c:pt>
                <c:pt idx="87">
                  <c:v>68.1</c:v>
                </c:pt>
                <c:pt idx="88">
                  <c:v>56.5</c:v>
                </c:pt>
                <c:pt idx="89">
                  <c:v>70.5</c:v>
                </c:pt>
                <c:pt idx="90">
                  <c:v>82.9</c:v>
                </c:pt>
                <c:pt idx="91">
                  <c:v>62.3</c:v>
                </c:pt>
                <c:pt idx="92">
                  <c:v>70.8</c:v>
                </c:pt>
                <c:pt idx="93">
                  <c:v>61.4</c:v>
                </c:pt>
                <c:pt idx="94">
                  <c:v>61.2</c:v>
                </c:pt>
                <c:pt idx="95">
                  <c:v>78.6</c:v>
                </c:pt>
                <c:pt idx="96">
                  <c:v>62.9</c:v>
                </c:pt>
                <c:pt idx="97">
                  <c:v>59.8</c:v>
                </c:pt>
                <c:pt idx="98">
                  <c:v>67.0</c:v>
                </c:pt>
                <c:pt idx="99">
                  <c:v>81.8</c:v>
                </c:pt>
                <c:pt idx="101">
                  <c:v>85.1</c:v>
                </c:pt>
                <c:pt idx="102">
                  <c:v>68.2</c:v>
                </c:pt>
                <c:pt idx="103">
                  <c:v>74.1</c:v>
                </c:pt>
                <c:pt idx="104">
                  <c:v>84.1</c:v>
                </c:pt>
                <c:pt idx="105">
                  <c:v>85.4</c:v>
                </c:pt>
                <c:pt idx="106">
                  <c:v>62.1</c:v>
                </c:pt>
                <c:pt idx="107">
                  <c:v>63.0</c:v>
                </c:pt>
                <c:pt idx="108">
                  <c:v>62.3</c:v>
                </c:pt>
                <c:pt idx="109">
                  <c:v>55.1</c:v>
                </c:pt>
                <c:pt idx="110">
                  <c:v>58.3</c:v>
                </c:pt>
                <c:pt idx="111">
                  <c:v>68.0</c:v>
                </c:pt>
                <c:pt idx="112">
                  <c:v>62.0</c:v>
                </c:pt>
                <c:pt idx="113">
                  <c:v>56.8</c:v>
                </c:pt>
                <c:pt idx="114">
                  <c:v>67.9</c:v>
                </c:pt>
                <c:pt idx="115">
                  <c:v>61.4</c:v>
                </c:pt>
                <c:pt idx="116">
                  <c:v>70.8</c:v>
                </c:pt>
                <c:pt idx="117">
                  <c:v>59.2</c:v>
                </c:pt>
                <c:pt idx="118">
                  <c:v>57.2</c:v>
                </c:pt>
                <c:pt idx="119">
                  <c:v>61.1</c:v>
                </c:pt>
                <c:pt idx="120">
                  <c:v>65.3</c:v>
                </c:pt>
                <c:pt idx="121">
                  <c:v>62.7</c:v>
                </c:pt>
                <c:pt idx="122">
                  <c:v>55.2</c:v>
                </c:pt>
                <c:pt idx="123">
                  <c:v>68.7</c:v>
                </c:pt>
                <c:pt idx="124">
                  <c:v>66.6</c:v>
                </c:pt>
                <c:pt idx="125">
                  <c:v>58.6</c:v>
                </c:pt>
                <c:pt idx="126">
                  <c:v>58.5</c:v>
                </c:pt>
                <c:pt idx="127">
                  <c:v>69.0</c:v>
                </c:pt>
                <c:pt idx="128">
                  <c:v>78.2</c:v>
                </c:pt>
                <c:pt idx="129">
                  <c:v>71.9</c:v>
                </c:pt>
                <c:pt idx="130">
                  <c:v>79.9</c:v>
                </c:pt>
                <c:pt idx="131">
                  <c:v>62.3</c:v>
                </c:pt>
                <c:pt idx="132">
                  <c:v>48.6</c:v>
                </c:pt>
                <c:pt idx="133">
                  <c:v>40.3</c:v>
                </c:pt>
                <c:pt idx="134">
                  <c:v>56.9</c:v>
                </c:pt>
                <c:pt idx="135">
                  <c:v>53.8</c:v>
                </c:pt>
                <c:pt idx="136">
                  <c:v>71.8</c:v>
                </c:pt>
                <c:pt idx="137">
                  <c:v>72.1</c:v>
                </c:pt>
              </c:numCache>
            </c:numRef>
          </c:xVal>
          <c:yVal>
            <c:numRef>
              <c:f>Математика!$B$1:$B$138</c:f>
              <c:numCache>
                <c:formatCode>General</c:formatCode>
                <c:ptCount val="138"/>
                <c:pt idx="1">
                  <c:v>47.4</c:v>
                </c:pt>
                <c:pt idx="4">
                  <c:v>56.8</c:v>
                </c:pt>
                <c:pt idx="15">
                  <c:v>56.6</c:v>
                </c:pt>
                <c:pt idx="17">
                  <c:v>52.2</c:v>
                </c:pt>
                <c:pt idx="21">
                  <c:v>52.6</c:v>
                </c:pt>
                <c:pt idx="22">
                  <c:v>57.8</c:v>
                </c:pt>
                <c:pt idx="26">
                  <c:v>65.2</c:v>
                </c:pt>
                <c:pt idx="27">
                  <c:v>50.7</c:v>
                </c:pt>
                <c:pt idx="29">
                  <c:v>63.0</c:v>
                </c:pt>
                <c:pt idx="35">
                  <c:v>59.4</c:v>
                </c:pt>
                <c:pt idx="36">
                  <c:v>54.2</c:v>
                </c:pt>
                <c:pt idx="37">
                  <c:v>58.1</c:v>
                </c:pt>
                <c:pt idx="38">
                  <c:v>54.0</c:v>
                </c:pt>
                <c:pt idx="43">
                  <c:v>56.3</c:v>
                </c:pt>
                <c:pt idx="45">
                  <c:v>50.8</c:v>
                </c:pt>
                <c:pt idx="46">
                  <c:v>46.7</c:v>
                </c:pt>
                <c:pt idx="47">
                  <c:v>44.0</c:v>
                </c:pt>
                <c:pt idx="49">
                  <c:v>51.5</c:v>
                </c:pt>
                <c:pt idx="51">
                  <c:v>52.2</c:v>
                </c:pt>
                <c:pt idx="52">
                  <c:v>73.7</c:v>
                </c:pt>
                <c:pt idx="54">
                  <c:v>67.5</c:v>
                </c:pt>
                <c:pt idx="55">
                  <c:v>74.0</c:v>
                </c:pt>
                <c:pt idx="56">
                  <c:v>56.5</c:v>
                </c:pt>
                <c:pt idx="57">
                  <c:v>50.3</c:v>
                </c:pt>
                <c:pt idx="58">
                  <c:v>62.3</c:v>
                </c:pt>
                <c:pt idx="59">
                  <c:v>65.7</c:v>
                </c:pt>
                <c:pt idx="60">
                  <c:v>47.7</c:v>
                </c:pt>
                <c:pt idx="61">
                  <c:v>84.5</c:v>
                </c:pt>
                <c:pt idx="62">
                  <c:v>41.7</c:v>
                </c:pt>
                <c:pt idx="63">
                  <c:v>47.2</c:v>
                </c:pt>
                <c:pt idx="64">
                  <c:v>50.6</c:v>
                </c:pt>
                <c:pt idx="65">
                  <c:v>66.4</c:v>
                </c:pt>
                <c:pt idx="66">
                  <c:v>81.6</c:v>
                </c:pt>
                <c:pt idx="67">
                  <c:v>61.7</c:v>
                </c:pt>
                <c:pt idx="68">
                  <c:v>58.8</c:v>
                </c:pt>
                <c:pt idx="70">
                  <c:v>80.4</c:v>
                </c:pt>
                <c:pt idx="71">
                  <c:v>58.8</c:v>
                </c:pt>
                <c:pt idx="72">
                  <c:v>50.4</c:v>
                </c:pt>
                <c:pt idx="74">
                  <c:v>59.3</c:v>
                </c:pt>
                <c:pt idx="75">
                  <c:v>54.2</c:v>
                </c:pt>
                <c:pt idx="76">
                  <c:v>52.4</c:v>
                </c:pt>
                <c:pt idx="77">
                  <c:v>61.6</c:v>
                </c:pt>
                <c:pt idx="78">
                  <c:v>55.3</c:v>
                </c:pt>
                <c:pt idx="83">
                  <c:v>45.7</c:v>
                </c:pt>
                <c:pt idx="84">
                  <c:v>56.5</c:v>
                </c:pt>
                <c:pt idx="86">
                  <c:v>57.9</c:v>
                </c:pt>
                <c:pt idx="87">
                  <c:v>64.6</c:v>
                </c:pt>
                <c:pt idx="89">
                  <c:v>57.5</c:v>
                </c:pt>
                <c:pt idx="90">
                  <c:v>70.4</c:v>
                </c:pt>
                <c:pt idx="92">
                  <c:v>43.3</c:v>
                </c:pt>
                <c:pt idx="95">
                  <c:v>66.0</c:v>
                </c:pt>
                <c:pt idx="98">
                  <c:v>54.4</c:v>
                </c:pt>
                <c:pt idx="99">
                  <c:v>66.3</c:v>
                </c:pt>
                <c:pt idx="100">
                  <c:v>49.2</c:v>
                </c:pt>
                <c:pt idx="101">
                  <c:v>73.8</c:v>
                </c:pt>
                <c:pt idx="102">
                  <c:v>70.7</c:v>
                </c:pt>
                <c:pt idx="103">
                  <c:v>66.7</c:v>
                </c:pt>
                <c:pt idx="104">
                  <c:v>62.3</c:v>
                </c:pt>
                <c:pt idx="105">
                  <c:v>69.4</c:v>
                </c:pt>
                <c:pt idx="108">
                  <c:v>51.1</c:v>
                </c:pt>
                <c:pt idx="111">
                  <c:v>56.2</c:v>
                </c:pt>
                <c:pt idx="112">
                  <c:v>45.3</c:v>
                </c:pt>
                <c:pt idx="114">
                  <c:v>46.7</c:v>
                </c:pt>
                <c:pt idx="115">
                  <c:v>46.0</c:v>
                </c:pt>
                <c:pt idx="116">
                  <c:v>59.6</c:v>
                </c:pt>
                <c:pt idx="121">
                  <c:v>59.7</c:v>
                </c:pt>
                <c:pt idx="123">
                  <c:v>45.5</c:v>
                </c:pt>
                <c:pt idx="124">
                  <c:v>51.2</c:v>
                </c:pt>
                <c:pt idx="125">
                  <c:v>61.5</c:v>
                </c:pt>
                <c:pt idx="127">
                  <c:v>55.8</c:v>
                </c:pt>
                <c:pt idx="128">
                  <c:v>64.3</c:v>
                </c:pt>
                <c:pt idx="129">
                  <c:v>55.8</c:v>
                </c:pt>
                <c:pt idx="130">
                  <c:v>66.9</c:v>
                </c:pt>
                <c:pt idx="137">
                  <c:v>55.7</c:v>
                </c:pt>
              </c:numCache>
            </c:numRef>
          </c:yVal>
          <c:bubbleSize>
            <c:numRef>
              <c:f>Математика!$C$1:$C$138</c:f>
              <c:numCache>
                <c:formatCode>General</c:formatCode>
                <c:ptCount val="138"/>
                <c:pt idx="1">
                  <c:v>10.0</c:v>
                </c:pt>
                <c:pt idx="4">
                  <c:v>2.0</c:v>
                </c:pt>
                <c:pt idx="6">
                  <c:v>2.0</c:v>
                </c:pt>
                <c:pt idx="11">
                  <c:v>1.0</c:v>
                </c:pt>
                <c:pt idx="15">
                  <c:v>6.0</c:v>
                </c:pt>
                <c:pt idx="17">
                  <c:v>5.0</c:v>
                </c:pt>
                <c:pt idx="21">
                  <c:v>3.0</c:v>
                </c:pt>
                <c:pt idx="22">
                  <c:v>2.0</c:v>
                </c:pt>
                <c:pt idx="26">
                  <c:v>2.0</c:v>
                </c:pt>
                <c:pt idx="27">
                  <c:v>13.0</c:v>
                </c:pt>
                <c:pt idx="29">
                  <c:v>1.0</c:v>
                </c:pt>
                <c:pt idx="35">
                  <c:v>5.0</c:v>
                </c:pt>
                <c:pt idx="36">
                  <c:v>8.0</c:v>
                </c:pt>
                <c:pt idx="37">
                  <c:v>55.0</c:v>
                </c:pt>
                <c:pt idx="38">
                  <c:v>1.0</c:v>
                </c:pt>
                <c:pt idx="43">
                  <c:v>36.0</c:v>
                </c:pt>
                <c:pt idx="45">
                  <c:v>8.0</c:v>
                </c:pt>
                <c:pt idx="46">
                  <c:v>1.0</c:v>
                </c:pt>
                <c:pt idx="47">
                  <c:v>1.0</c:v>
                </c:pt>
                <c:pt idx="49">
                  <c:v>3.0</c:v>
                </c:pt>
                <c:pt idx="51">
                  <c:v>20.0</c:v>
                </c:pt>
                <c:pt idx="52">
                  <c:v>1.0</c:v>
                </c:pt>
                <c:pt idx="54">
                  <c:v>36.0</c:v>
                </c:pt>
                <c:pt idx="55">
                  <c:v>114.0</c:v>
                </c:pt>
                <c:pt idx="56">
                  <c:v>10.0</c:v>
                </c:pt>
                <c:pt idx="57">
                  <c:v>1.0</c:v>
                </c:pt>
                <c:pt idx="58">
                  <c:v>1.0</c:v>
                </c:pt>
                <c:pt idx="59">
                  <c:v>2.0</c:v>
                </c:pt>
                <c:pt idx="60">
                  <c:v>1.0</c:v>
                </c:pt>
                <c:pt idx="61">
                  <c:v>22.0</c:v>
                </c:pt>
                <c:pt idx="62">
                  <c:v>2.0</c:v>
                </c:pt>
                <c:pt idx="63">
                  <c:v>2.0</c:v>
                </c:pt>
                <c:pt idx="64">
                  <c:v>15.0</c:v>
                </c:pt>
                <c:pt idx="65">
                  <c:v>3.0</c:v>
                </c:pt>
                <c:pt idx="66">
                  <c:v>67.0</c:v>
                </c:pt>
                <c:pt idx="67">
                  <c:v>1.0</c:v>
                </c:pt>
                <c:pt idx="68">
                  <c:v>10.0</c:v>
                </c:pt>
                <c:pt idx="69">
                  <c:v>15.0</c:v>
                </c:pt>
                <c:pt idx="70">
                  <c:v>10.0</c:v>
                </c:pt>
                <c:pt idx="71">
                  <c:v>9.0</c:v>
                </c:pt>
                <c:pt idx="72">
                  <c:v>10.0</c:v>
                </c:pt>
                <c:pt idx="74">
                  <c:v>4.0</c:v>
                </c:pt>
                <c:pt idx="75">
                  <c:v>5.0</c:v>
                </c:pt>
                <c:pt idx="76">
                  <c:v>6.0</c:v>
                </c:pt>
                <c:pt idx="77">
                  <c:v>28.0</c:v>
                </c:pt>
                <c:pt idx="78">
                  <c:v>6.0</c:v>
                </c:pt>
                <c:pt idx="83">
                  <c:v>1.0</c:v>
                </c:pt>
                <c:pt idx="84">
                  <c:v>23.0</c:v>
                </c:pt>
                <c:pt idx="86">
                  <c:v>3.0</c:v>
                </c:pt>
                <c:pt idx="87">
                  <c:v>3.0</c:v>
                </c:pt>
                <c:pt idx="89">
                  <c:v>24.0</c:v>
                </c:pt>
                <c:pt idx="90">
                  <c:v>3.0</c:v>
                </c:pt>
                <c:pt idx="92">
                  <c:v>1.0</c:v>
                </c:pt>
                <c:pt idx="95">
                  <c:v>3.0</c:v>
                </c:pt>
                <c:pt idx="98">
                  <c:v>3.0</c:v>
                </c:pt>
                <c:pt idx="99">
                  <c:v>11.0</c:v>
                </c:pt>
                <c:pt idx="100">
                  <c:v>15.0</c:v>
                </c:pt>
                <c:pt idx="101">
                  <c:v>18.0</c:v>
                </c:pt>
                <c:pt idx="102">
                  <c:v>3.0</c:v>
                </c:pt>
                <c:pt idx="103">
                  <c:v>6.0</c:v>
                </c:pt>
                <c:pt idx="104">
                  <c:v>7.0</c:v>
                </c:pt>
                <c:pt idx="105">
                  <c:v>8.0</c:v>
                </c:pt>
                <c:pt idx="108">
                  <c:v>2.0</c:v>
                </c:pt>
                <c:pt idx="111">
                  <c:v>10.0</c:v>
                </c:pt>
                <c:pt idx="112">
                  <c:v>2.0</c:v>
                </c:pt>
                <c:pt idx="114">
                  <c:v>3.0</c:v>
                </c:pt>
                <c:pt idx="115">
                  <c:v>4.0</c:v>
                </c:pt>
                <c:pt idx="116">
                  <c:v>4.0</c:v>
                </c:pt>
                <c:pt idx="121">
                  <c:v>1.0</c:v>
                </c:pt>
                <c:pt idx="123">
                  <c:v>3.0</c:v>
                </c:pt>
                <c:pt idx="124">
                  <c:v>7.0</c:v>
                </c:pt>
                <c:pt idx="125">
                  <c:v>2.0</c:v>
                </c:pt>
                <c:pt idx="127">
                  <c:v>6.0</c:v>
                </c:pt>
                <c:pt idx="128">
                  <c:v>11.0</c:v>
                </c:pt>
                <c:pt idx="129">
                  <c:v>9.0</c:v>
                </c:pt>
                <c:pt idx="130">
                  <c:v>7.0</c:v>
                </c:pt>
                <c:pt idx="137">
                  <c:v>6.0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2059762456"/>
        <c:axId val="-2008819496"/>
      </c:bubbleChart>
      <c:valAx>
        <c:axId val="2059762456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08819496"/>
        <c:crosses val="autoZero"/>
        <c:crossBetween val="midCat"/>
      </c:valAx>
      <c:valAx>
        <c:axId val="-2008819496"/>
        <c:scaling>
          <c:orientation val="minMax"/>
          <c:max val="100.0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5976245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Физика</a:t>
            </a:r>
          </a:p>
        </c:rich>
      </c:tx>
      <c:layout/>
      <c:overlay val="0"/>
    </c:title>
    <c:autoTitleDeleted val="0"/>
    <c:plotArea>
      <c:layout/>
      <c:bubbleChart>
        <c:varyColors val="0"/>
        <c:ser>
          <c:idx val="0"/>
          <c:order val="0"/>
          <c:spPr>
            <a:solidFill>
              <a:srgbClr val="EEECE1">
                <a:lumMod val="75000"/>
              </a:srgbClr>
            </a:solidFill>
          </c:spPr>
          <c:invertIfNegative val="0"/>
          <c:dPt>
            <c:idx val="1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2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36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37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39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42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45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4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3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5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57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4"/>
            <c:invertIfNegative val="0"/>
            <c:bubble3D val="1"/>
            <c:spPr>
              <a:solidFill>
                <a:srgbClr val="008000"/>
              </a:solidFill>
            </c:spPr>
          </c:dPt>
          <c:dPt>
            <c:idx val="66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69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74"/>
            <c:invertIfNegative val="0"/>
            <c:bubble3D val="1"/>
            <c:spPr>
              <a:solidFill>
                <a:srgbClr val="FF0000"/>
              </a:solidFill>
            </c:spPr>
          </c:dPt>
          <c:dLbls>
            <c:dLbl>
              <c:idx val="36"/>
              <c:layout>
                <c:manualLayout>
                  <c:x val="-0.041994750656168"/>
                  <c:y val="-0.023246163271741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МГТУ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layout>
                <c:manualLayout>
                  <c:x val="-0.0647419072615923"/>
                  <c:y val="-0.009962641402175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>
                <c:manualLayout>
                  <c:x val="-0.0437445319335083"/>
                  <c:y val="-0.063096728880442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МФТИ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>
                <c:manualLayout>
                  <c:x val="-0.020997375328084"/>
                  <c:y val="0.039850565608700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 ТГУ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5"/>
              <c:layout>
                <c:manualLayout>
                  <c:x val="-0.013998250218722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МИФИ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8"/>
              <c:layout>
                <c:manualLayout>
                  <c:x val="-0.010498687664042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3"/>
              <c:layout>
                <c:manualLayout>
                  <c:x val="-0.00874890638670166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Политех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layout>
                <c:manualLayout>
                  <c:x val="-0.0122484689413823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СПбГУ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Физика!$A$1:$A$89</c:f>
              <c:numCache>
                <c:formatCode>General</c:formatCode>
                <c:ptCount val="89"/>
                <c:pt idx="0">
                  <c:v>57.6</c:v>
                </c:pt>
                <c:pt idx="1">
                  <c:v>51.9</c:v>
                </c:pt>
                <c:pt idx="2">
                  <c:v>57.8</c:v>
                </c:pt>
                <c:pt idx="3">
                  <c:v>53.3</c:v>
                </c:pt>
                <c:pt idx="4">
                  <c:v>62.9</c:v>
                </c:pt>
                <c:pt idx="5">
                  <c:v>66.5</c:v>
                </c:pt>
                <c:pt idx="6">
                  <c:v>62.1</c:v>
                </c:pt>
                <c:pt idx="7">
                  <c:v>63.2</c:v>
                </c:pt>
                <c:pt idx="8">
                  <c:v>64.3</c:v>
                </c:pt>
                <c:pt idx="9">
                  <c:v>51.0</c:v>
                </c:pt>
                <c:pt idx="10">
                  <c:v>56.7</c:v>
                </c:pt>
                <c:pt idx="11">
                  <c:v>57.5</c:v>
                </c:pt>
                <c:pt idx="12">
                  <c:v>59.2</c:v>
                </c:pt>
                <c:pt idx="13">
                  <c:v>62.3</c:v>
                </c:pt>
                <c:pt idx="14">
                  <c:v>54.5</c:v>
                </c:pt>
                <c:pt idx="15">
                  <c:v>48.1</c:v>
                </c:pt>
                <c:pt idx="16">
                  <c:v>56.9</c:v>
                </c:pt>
                <c:pt idx="17">
                  <c:v>61.4</c:v>
                </c:pt>
                <c:pt idx="18">
                  <c:v>51.6</c:v>
                </c:pt>
                <c:pt idx="19">
                  <c:v>66.0</c:v>
                </c:pt>
                <c:pt idx="20">
                  <c:v>61.0</c:v>
                </c:pt>
                <c:pt idx="21">
                  <c:v>46.3</c:v>
                </c:pt>
                <c:pt idx="22">
                  <c:v>38.1</c:v>
                </c:pt>
                <c:pt idx="23">
                  <c:v>57.9</c:v>
                </c:pt>
                <c:pt idx="24">
                  <c:v>76.0</c:v>
                </c:pt>
                <c:pt idx="25">
                  <c:v>74.2</c:v>
                </c:pt>
                <c:pt idx="26">
                  <c:v>54.1</c:v>
                </c:pt>
                <c:pt idx="27">
                  <c:v>53.0</c:v>
                </c:pt>
                <c:pt idx="28">
                  <c:v>58.9</c:v>
                </c:pt>
                <c:pt idx="29">
                  <c:v>64.4</c:v>
                </c:pt>
                <c:pt idx="30">
                  <c:v>44.7</c:v>
                </c:pt>
                <c:pt idx="31">
                  <c:v>58.5</c:v>
                </c:pt>
                <c:pt idx="32">
                  <c:v>49.6</c:v>
                </c:pt>
                <c:pt idx="33">
                  <c:v>63.2</c:v>
                </c:pt>
                <c:pt idx="34">
                  <c:v>60.8</c:v>
                </c:pt>
                <c:pt idx="35">
                  <c:v>52.9</c:v>
                </c:pt>
                <c:pt idx="36">
                  <c:v>80.9</c:v>
                </c:pt>
                <c:pt idx="37">
                  <c:v>89.6</c:v>
                </c:pt>
                <c:pt idx="38">
                  <c:v>68.8</c:v>
                </c:pt>
                <c:pt idx="39">
                  <c:v>96.6</c:v>
                </c:pt>
                <c:pt idx="40">
                  <c:v>51.4</c:v>
                </c:pt>
                <c:pt idx="41">
                  <c:v>78.9</c:v>
                </c:pt>
                <c:pt idx="42">
                  <c:v>66.2</c:v>
                </c:pt>
                <c:pt idx="43">
                  <c:v>67.6</c:v>
                </c:pt>
                <c:pt idx="44">
                  <c:v>73.6</c:v>
                </c:pt>
                <c:pt idx="45">
                  <c:v>91.8</c:v>
                </c:pt>
                <c:pt idx="46">
                  <c:v>71.1</c:v>
                </c:pt>
                <c:pt idx="47">
                  <c:v>61.9</c:v>
                </c:pt>
                <c:pt idx="48">
                  <c:v>81.6</c:v>
                </c:pt>
                <c:pt idx="49">
                  <c:v>52.6</c:v>
                </c:pt>
                <c:pt idx="50">
                  <c:v>53.9</c:v>
                </c:pt>
                <c:pt idx="51">
                  <c:v>56.2</c:v>
                </c:pt>
                <c:pt idx="52">
                  <c:v>57.9</c:v>
                </c:pt>
                <c:pt idx="53">
                  <c:v>70.1</c:v>
                </c:pt>
                <c:pt idx="54">
                  <c:v>55.0</c:v>
                </c:pt>
                <c:pt idx="55">
                  <c:v>59.8</c:v>
                </c:pt>
                <c:pt idx="56">
                  <c:v>64.3</c:v>
                </c:pt>
                <c:pt idx="57">
                  <c:v>61.3</c:v>
                </c:pt>
                <c:pt idx="58">
                  <c:v>50.2</c:v>
                </c:pt>
                <c:pt idx="59">
                  <c:v>53.2</c:v>
                </c:pt>
                <c:pt idx="60">
                  <c:v>76.3</c:v>
                </c:pt>
                <c:pt idx="61">
                  <c:v>61.4</c:v>
                </c:pt>
                <c:pt idx="62">
                  <c:v>90.8</c:v>
                </c:pt>
                <c:pt idx="63">
                  <c:v>79.9</c:v>
                </c:pt>
                <c:pt idx="64">
                  <c:v>83.7</c:v>
                </c:pt>
                <c:pt idx="65">
                  <c:v>69.4</c:v>
                </c:pt>
                <c:pt idx="66">
                  <c:v>81.3</c:v>
                </c:pt>
                <c:pt idx="67">
                  <c:v>59.6</c:v>
                </c:pt>
                <c:pt idx="68">
                  <c:v>56.9</c:v>
                </c:pt>
                <c:pt idx="69">
                  <c:v>66.8</c:v>
                </c:pt>
                <c:pt idx="70">
                  <c:v>64.3</c:v>
                </c:pt>
                <c:pt idx="71">
                  <c:v>58.1</c:v>
                </c:pt>
                <c:pt idx="72">
                  <c:v>53.0</c:v>
                </c:pt>
                <c:pt idx="73">
                  <c:v>56.6</c:v>
                </c:pt>
                <c:pt idx="74">
                  <c:v>51.2</c:v>
                </c:pt>
                <c:pt idx="75">
                  <c:v>59.2</c:v>
                </c:pt>
                <c:pt idx="76">
                  <c:v>69.1</c:v>
                </c:pt>
                <c:pt idx="77">
                  <c:v>60.2</c:v>
                </c:pt>
                <c:pt idx="78">
                  <c:v>53.5</c:v>
                </c:pt>
                <c:pt idx="79">
                  <c:v>61.5</c:v>
                </c:pt>
                <c:pt idx="80">
                  <c:v>53.3</c:v>
                </c:pt>
                <c:pt idx="81">
                  <c:v>52.2</c:v>
                </c:pt>
                <c:pt idx="82">
                  <c:v>71.2</c:v>
                </c:pt>
                <c:pt idx="83">
                  <c:v>59.0</c:v>
                </c:pt>
                <c:pt idx="84">
                  <c:v>52.4</c:v>
                </c:pt>
                <c:pt idx="85">
                  <c:v>38.6</c:v>
                </c:pt>
                <c:pt idx="86">
                  <c:v>54.1</c:v>
                </c:pt>
                <c:pt idx="87">
                  <c:v>67.2</c:v>
                </c:pt>
                <c:pt idx="88">
                  <c:v>64.2</c:v>
                </c:pt>
              </c:numCache>
            </c:numRef>
          </c:xVal>
          <c:yVal>
            <c:numRef>
              <c:f>Физика!$B$1:$B$89</c:f>
              <c:numCache>
                <c:formatCode>General</c:formatCode>
                <c:ptCount val="89"/>
                <c:pt idx="1">
                  <c:v>45.7</c:v>
                </c:pt>
                <c:pt idx="25">
                  <c:v>54.2</c:v>
                </c:pt>
                <c:pt idx="27">
                  <c:v>39.7</c:v>
                </c:pt>
                <c:pt idx="29">
                  <c:v>56.5</c:v>
                </c:pt>
                <c:pt idx="33">
                  <c:v>55.0</c:v>
                </c:pt>
                <c:pt idx="36">
                  <c:v>74.0</c:v>
                </c:pt>
                <c:pt idx="37">
                  <c:v>75.7</c:v>
                </c:pt>
                <c:pt idx="39">
                  <c:v>83.9</c:v>
                </c:pt>
                <c:pt idx="42">
                  <c:v>50.4</c:v>
                </c:pt>
                <c:pt idx="43">
                  <c:v>62.7</c:v>
                </c:pt>
                <c:pt idx="45">
                  <c:v>77.8</c:v>
                </c:pt>
                <c:pt idx="47">
                  <c:v>50.7</c:v>
                </c:pt>
                <c:pt idx="48">
                  <c:v>66.3</c:v>
                </c:pt>
                <c:pt idx="53">
                  <c:v>52.4</c:v>
                </c:pt>
                <c:pt idx="55">
                  <c:v>47.5</c:v>
                </c:pt>
                <c:pt idx="56">
                  <c:v>47.4</c:v>
                </c:pt>
                <c:pt idx="57">
                  <c:v>48.6</c:v>
                </c:pt>
                <c:pt idx="60">
                  <c:v>64.2</c:v>
                </c:pt>
                <c:pt idx="63">
                  <c:v>61.4</c:v>
                </c:pt>
                <c:pt idx="64">
                  <c:v>72.2</c:v>
                </c:pt>
                <c:pt idx="66">
                  <c:v>54.8</c:v>
                </c:pt>
                <c:pt idx="69">
                  <c:v>55.2</c:v>
                </c:pt>
                <c:pt idx="74">
                  <c:v>42.0</c:v>
                </c:pt>
                <c:pt idx="75">
                  <c:v>66.7</c:v>
                </c:pt>
              </c:numCache>
            </c:numRef>
          </c:yVal>
          <c:bubbleSize>
            <c:numRef>
              <c:f>Физика!$C$1:$C$89</c:f>
              <c:numCache>
                <c:formatCode>General</c:formatCode>
                <c:ptCount val="89"/>
                <c:pt idx="1">
                  <c:v>1.0</c:v>
                </c:pt>
                <c:pt idx="25">
                  <c:v>11.0</c:v>
                </c:pt>
                <c:pt idx="27">
                  <c:v>1.0</c:v>
                </c:pt>
                <c:pt idx="29">
                  <c:v>8.0</c:v>
                </c:pt>
                <c:pt idx="33">
                  <c:v>1.0</c:v>
                </c:pt>
                <c:pt idx="36">
                  <c:v>3.0</c:v>
                </c:pt>
                <c:pt idx="37">
                  <c:v>20.0</c:v>
                </c:pt>
                <c:pt idx="39">
                  <c:v>107.0</c:v>
                </c:pt>
                <c:pt idx="42">
                  <c:v>21.0</c:v>
                </c:pt>
                <c:pt idx="43">
                  <c:v>4.0</c:v>
                </c:pt>
                <c:pt idx="45">
                  <c:v>6.0</c:v>
                </c:pt>
                <c:pt idx="47">
                  <c:v>7.0</c:v>
                </c:pt>
                <c:pt idx="48">
                  <c:v>20.0</c:v>
                </c:pt>
                <c:pt idx="53">
                  <c:v>10.0</c:v>
                </c:pt>
                <c:pt idx="55">
                  <c:v>4.0</c:v>
                </c:pt>
                <c:pt idx="56">
                  <c:v>2.0</c:v>
                </c:pt>
                <c:pt idx="57">
                  <c:v>3.0</c:v>
                </c:pt>
                <c:pt idx="60">
                  <c:v>2.0</c:v>
                </c:pt>
                <c:pt idx="63">
                  <c:v>26.0</c:v>
                </c:pt>
                <c:pt idx="64">
                  <c:v>5.0</c:v>
                </c:pt>
                <c:pt idx="66">
                  <c:v>4.0</c:v>
                </c:pt>
                <c:pt idx="69">
                  <c:v>4.0</c:v>
                </c:pt>
                <c:pt idx="74">
                  <c:v>1.0</c:v>
                </c:pt>
                <c:pt idx="75">
                  <c:v>1.0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"/>
        <c:showNegBubbles val="0"/>
        <c:axId val="-2101692408"/>
        <c:axId val="2120350456"/>
      </c:bubbleChart>
      <c:valAx>
        <c:axId val="-2101692408"/>
        <c:scaling>
          <c:orientation val="minMax"/>
          <c:max val="10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/>
                  <a:t>Средний балл ЕГЭ бюджетного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350456"/>
        <c:crosses val="autoZero"/>
        <c:crossBetween val="midCat"/>
      </c:valAx>
      <c:valAx>
        <c:axId val="2120350456"/>
        <c:scaling>
          <c:orientation val="minMax"/>
          <c:max val="100.0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/>
                  <a:t>Средний балл ЕГЭ платного приема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169240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4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6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5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1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5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97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68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73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0648A-4A58-3B49-AD3E-D8A18D26B34B}" type="datetimeFigureOut">
              <a:rPr lang="ru-RU" smtClean="0"/>
              <a:t>07.10.15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B1D7-61CB-CF4C-BDFB-7790690C6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300113"/>
            <a:ext cx="8229600" cy="2201332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Сравнение </a:t>
            </a:r>
            <a:br>
              <a:rPr lang="ru-RU" sz="3200" dirty="0" smtClean="0"/>
            </a:br>
            <a:r>
              <a:rPr lang="ru-RU" sz="3200" dirty="0" smtClean="0"/>
              <a:t>качества бюджетного и платного приема,</a:t>
            </a:r>
            <a:br>
              <a:rPr lang="ru-RU" sz="3200" dirty="0" smtClean="0"/>
            </a:br>
            <a:r>
              <a:rPr lang="ru-RU" sz="3200" dirty="0" smtClean="0"/>
              <a:t>по группам направлений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2015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9550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338667" y="479778"/>
            <a:ext cx="8367889" cy="5954889"/>
            <a:chOff x="1238249" y="1535905"/>
            <a:chExt cx="6737351" cy="4425158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7300913" y="5591175"/>
              <a:ext cx="67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graphicFrame>
          <p:nvGraphicFramePr>
            <p:cNvPr id="8" name="Диаграмма 7"/>
            <p:cNvGraphicFramePr/>
            <p:nvPr>
              <p:extLst>
                <p:ext uri="{D42A27DB-BD31-4B8C-83A1-F6EECF244321}">
                  <p14:modId xmlns:p14="http://schemas.microsoft.com/office/powerpoint/2010/main" val="636363600"/>
                </p:ext>
              </p:extLst>
            </p:nvPr>
          </p:nvGraphicFramePr>
          <p:xfrm>
            <a:off x="1238249" y="1535905"/>
            <a:ext cx="6591301" cy="4055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Прямая соединительная линия 8"/>
            <p:cNvCxnSpPr/>
            <p:nvPr/>
          </p:nvCxnSpPr>
          <p:spPr>
            <a:xfrm>
              <a:off x="1851212" y="4800190"/>
              <a:ext cx="635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162691" y="4800190"/>
              <a:ext cx="3427675" cy="9525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486212" y="4800190"/>
              <a:ext cx="1676479" cy="0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994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324556" y="381000"/>
            <a:ext cx="8636000" cy="6124222"/>
            <a:chOff x="1238249" y="1535906"/>
            <a:chExt cx="7010401" cy="4425157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7300913" y="5591175"/>
              <a:ext cx="67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graphicFrame>
          <p:nvGraphicFramePr>
            <p:cNvPr id="8" name="Диаграмма 7"/>
            <p:cNvGraphicFramePr/>
            <p:nvPr>
              <p:extLst>
                <p:ext uri="{D42A27DB-BD31-4B8C-83A1-F6EECF244321}">
                  <p14:modId xmlns:p14="http://schemas.microsoft.com/office/powerpoint/2010/main" val="748454376"/>
                </p:ext>
              </p:extLst>
            </p:nvPr>
          </p:nvGraphicFramePr>
          <p:xfrm>
            <a:off x="1238249" y="1535906"/>
            <a:ext cx="7010401" cy="4055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9" name="Группа 8"/>
            <p:cNvGrpSpPr/>
            <p:nvPr/>
          </p:nvGrpSpPr>
          <p:grpSpPr>
            <a:xfrm>
              <a:off x="1840927" y="4822162"/>
              <a:ext cx="6226735" cy="8775"/>
              <a:chOff x="1840927" y="4822162"/>
              <a:chExt cx="6226735" cy="8775"/>
            </a:xfrm>
          </p:grpSpPr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840927" y="4830937"/>
                <a:ext cx="635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4252339" y="4822162"/>
                <a:ext cx="3815323" cy="8775"/>
              </a:xfrm>
              <a:prstGeom prst="line">
                <a:avLst/>
              </a:prstGeom>
              <a:ln w="5715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2475927" y="4822162"/>
                <a:ext cx="1776413" cy="6350"/>
              </a:xfrm>
              <a:prstGeom prst="line">
                <a:avLst/>
              </a:prstGeom>
              <a:ln w="57150" cmpd="sng">
                <a:solidFill>
                  <a:srgbClr val="C4BD9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01145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23900" y="812800"/>
            <a:ext cx="7899400" cy="5702300"/>
            <a:chOff x="1535112" y="1381125"/>
            <a:chExt cx="6356350" cy="4579938"/>
          </a:xfrm>
        </p:grpSpPr>
        <p:sp>
          <p:nvSpPr>
            <p:cNvPr id="20" name="TextBox 19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graphicFrame>
          <p:nvGraphicFramePr>
            <p:cNvPr id="21" name="Диаграмма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04984186"/>
                </p:ext>
              </p:extLst>
            </p:nvPr>
          </p:nvGraphicFramePr>
          <p:xfrm>
            <a:off x="1535112" y="1381125"/>
            <a:ext cx="6356350" cy="4023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47850" y="5369739"/>
              <a:ext cx="5619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4398963" y="4715934"/>
              <a:ext cx="3267604" cy="3176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250017" y="4722284"/>
              <a:ext cx="569383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2819400" y="4715934"/>
              <a:ext cx="1579563" cy="3175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29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69900" y="762000"/>
            <a:ext cx="8229600" cy="5803900"/>
            <a:chOff x="988332" y="1381125"/>
            <a:chExt cx="6987268" cy="4579938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7300913" y="5591175"/>
              <a:ext cx="67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7850" y="5369739"/>
              <a:ext cx="5619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Диаграмма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98798586"/>
                </p:ext>
              </p:extLst>
            </p:nvPr>
          </p:nvGraphicFramePr>
          <p:xfrm>
            <a:off x="988332" y="1381125"/>
            <a:ext cx="6987268" cy="41648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0" name="Прямая соединительная линия 9"/>
            <p:cNvCxnSpPr/>
            <p:nvPr/>
          </p:nvCxnSpPr>
          <p:spPr>
            <a:xfrm>
              <a:off x="1634189" y="4984792"/>
              <a:ext cx="635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119032" y="4984792"/>
              <a:ext cx="3626448" cy="6350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269189" y="4984792"/>
              <a:ext cx="1849843" cy="1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688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81072" y="812800"/>
            <a:ext cx="8102600" cy="5638800"/>
            <a:chOff x="1133475" y="1607344"/>
            <a:chExt cx="6877050" cy="4353719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7300913" y="5591175"/>
              <a:ext cx="67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7850" y="5369739"/>
              <a:ext cx="5619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Диаграмма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98395458"/>
                </p:ext>
              </p:extLst>
            </p:nvPr>
          </p:nvGraphicFramePr>
          <p:xfrm>
            <a:off x="1133475" y="1607344"/>
            <a:ext cx="6877050" cy="3643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0" name="Прямая соединительная линия 9"/>
            <p:cNvCxnSpPr/>
            <p:nvPr/>
          </p:nvCxnSpPr>
          <p:spPr>
            <a:xfrm>
              <a:off x="1945217" y="4725771"/>
              <a:ext cx="624226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305300" y="4725746"/>
              <a:ext cx="3526367" cy="25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569443" y="4725728"/>
              <a:ext cx="1735857" cy="18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5630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33400" y="431800"/>
            <a:ext cx="8178800" cy="5829300"/>
            <a:chOff x="1357312" y="1607344"/>
            <a:chExt cx="6785202" cy="4353719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300913" y="5591175"/>
              <a:ext cx="67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7850" y="5369739"/>
              <a:ext cx="5619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" name="Диаграмма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8070312"/>
                </p:ext>
              </p:extLst>
            </p:nvPr>
          </p:nvGraphicFramePr>
          <p:xfrm>
            <a:off x="1357312" y="1607344"/>
            <a:ext cx="6785202" cy="39457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9" name="Прямая соединительная линия 18"/>
            <p:cNvCxnSpPr/>
            <p:nvPr/>
          </p:nvCxnSpPr>
          <p:spPr>
            <a:xfrm>
              <a:off x="1983582" y="5031619"/>
              <a:ext cx="635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4362715" y="5028513"/>
              <a:ext cx="3555736" cy="3175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618582" y="5025269"/>
              <a:ext cx="1744132" cy="6350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979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44500" y="622300"/>
            <a:ext cx="8018663" cy="5524500"/>
            <a:chOff x="1302657" y="1654649"/>
            <a:chExt cx="6672943" cy="4306414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7300913" y="5591175"/>
              <a:ext cx="67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7850" y="5369739"/>
              <a:ext cx="5619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Диаграмма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02515221"/>
                </p:ext>
              </p:extLst>
            </p:nvPr>
          </p:nvGraphicFramePr>
          <p:xfrm>
            <a:off x="1302657" y="1654649"/>
            <a:ext cx="6672943" cy="37150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1930577" y="4812947"/>
              <a:ext cx="590550" cy="635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254499" y="4809772"/>
              <a:ext cx="3510883" cy="3175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521127" y="4809772"/>
              <a:ext cx="1733371" cy="3175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082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393700" y="647700"/>
            <a:ext cx="8216900" cy="5562600"/>
            <a:chOff x="1009650" y="1545452"/>
            <a:chExt cx="7258050" cy="4415611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7300913" y="2255838"/>
              <a:ext cx="67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300913" y="3967163"/>
              <a:ext cx="67468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FF"/>
                  </a:solidFill>
                  <a:latin typeface="Myriad Pro"/>
                </a:rPr>
                <a:t>фото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6287" y="5684064"/>
              <a:ext cx="3356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+mn-lt"/>
                </a:rPr>
                <a:t>Размер точки отражает размер платного набора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7850" y="5369739"/>
              <a:ext cx="5619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" name="Диаграмма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88312158"/>
                </p:ext>
              </p:extLst>
            </p:nvPr>
          </p:nvGraphicFramePr>
          <p:xfrm>
            <a:off x="1009650" y="1545452"/>
            <a:ext cx="7258050" cy="3824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1657988" y="4808388"/>
              <a:ext cx="731837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4218000" y="4802039"/>
              <a:ext cx="3802050" cy="6349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389825" y="4808390"/>
              <a:ext cx="1828175" cy="0"/>
            </a:xfrm>
            <a:prstGeom prst="line">
              <a:avLst/>
            </a:prstGeom>
            <a:ln w="57150" cmpd="sng">
              <a:solidFill>
                <a:srgbClr val="C4BD9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075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249</Words>
  <Application>Microsoft Macintosh PowerPoint</Application>
  <PresentationFormat>Экран (4:3)</PresentationFormat>
  <Paragraphs>118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Сравнение  качества бюджетного и платного приема, по группам направлений  2015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mdobryakova</dc:creator>
  <cp:lastModifiedBy>mdobryakova</cp:lastModifiedBy>
  <cp:revision>20</cp:revision>
  <dcterms:created xsi:type="dcterms:W3CDTF">2015-10-07T08:03:40Z</dcterms:created>
  <dcterms:modified xsi:type="dcterms:W3CDTF">2015-10-07T08:34:06Z</dcterms:modified>
</cp:coreProperties>
</file>